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533" r:id="rId2"/>
    <p:sldId id="534" r:id="rId3"/>
    <p:sldId id="535" r:id="rId4"/>
    <p:sldId id="539" r:id="rId5"/>
    <p:sldId id="547" r:id="rId6"/>
    <p:sldId id="548" r:id="rId7"/>
    <p:sldId id="546" r:id="rId8"/>
    <p:sldId id="545" r:id="rId9"/>
    <p:sldId id="536" r:id="rId10"/>
    <p:sldId id="537" r:id="rId11"/>
    <p:sldId id="549" r:id="rId1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6600"/>
    <a:srgbClr val="006600"/>
    <a:srgbClr val="000099"/>
    <a:srgbClr val="512373"/>
    <a:srgbClr val="FFFFFF"/>
    <a:srgbClr val="1A1A68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785" autoAdjust="0"/>
  </p:normalViewPr>
  <p:slideViewPr>
    <p:cSldViewPr>
      <p:cViewPr varScale="1">
        <p:scale>
          <a:sx n="87" d="100"/>
          <a:sy n="87" d="100"/>
        </p:scale>
        <p:origin x="-41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760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F5C7A2D-46BE-401C-92FF-B9240F246E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C3037A-7F44-4C71-8148-5A4537DB2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5FEC38-A6D6-477E-867A-716D16E7F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185A5A-A675-4C4C-91DB-4937BE0BD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CAF483-6933-469E-8D76-0C9D9C44D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098CD-4F8D-431D-AABA-7A6B87178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5608F2-244D-4B91-B45C-F817364E8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39F855-D515-456A-9498-652939BE1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4DD2FB-3F86-491F-957E-9A95CF4BC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E4CE90-012A-4B95-94F1-417957934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4D3F5-467D-48E5-8F90-EA356C149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DD7367-EF09-4E5E-AA4E-D20BF7ABE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7102475"/>
            <a:ext cx="2346325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E766B0A-361B-4D99-8B86-8F940D47FD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mazon.com/gp/product/1881431495/ref=as_li_ss_tl?ie=UTF8&amp;camp=1789&amp;creative=390957&amp;creativeASIN=1881431495&amp;linkCode=as2&amp;tag=sheldrobot-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175"/>
            <a:r>
              <a:rPr lang="en-US" dirty="0" smtClean="0"/>
              <a:t>How to measure the perimeter and area of an arbitrary closed shape?</a:t>
            </a:r>
            <a:endParaRPr lang="en-US" dirty="0"/>
          </a:p>
        </p:txBody>
      </p:sp>
    </p:spTree>
  </p:cSld>
  <p:clrMapOvr>
    <a:masterClrMapping/>
  </p:clrMapOvr>
  <p:transition advTm="617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 – two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1951037"/>
            <a:ext cx="4384674" cy="533400"/>
          </a:xfrm>
        </p:spPr>
        <p:txBody>
          <a:bodyPr/>
          <a:lstStyle/>
          <a:p>
            <a:pPr marL="0" indent="3175" algn="ctr"/>
            <a:r>
              <a:rPr lang="en-US" sz="2200" b="1" dirty="0" smtClean="0"/>
              <a:t>Circle with </a:t>
            </a:r>
            <a:r>
              <a:rPr lang="en-US" sz="2200" b="1" dirty="0" smtClean="0">
                <a:solidFill>
                  <a:srgbClr val="000099"/>
                </a:solidFill>
              </a:rPr>
              <a:t>Distance</a:t>
            </a:r>
            <a:r>
              <a:rPr lang="en-US" sz="2200" b="1" dirty="0" smtClean="0"/>
              <a:t> = 1 inch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9712" y="69632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 l="41116" t="32906" r="20344" b="3276"/>
          <a:stretch>
            <a:fillRect/>
          </a:stretch>
        </p:blipFill>
        <p:spPr bwMode="auto">
          <a:xfrm>
            <a:off x="239712" y="2332037"/>
            <a:ext cx="472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 l="38190" t="30627" r="24605" b="3276"/>
          <a:stretch>
            <a:fillRect/>
          </a:stretch>
        </p:blipFill>
        <p:spPr bwMode="auto">
          <a:xfrm>
            <a:off x="5274469" y="2332037"/>
            <a:ext cx="45608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09575" y="1951037"/>
            <a:ext cx="4384674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3175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Rectangle with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 inch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35312" y="3932237"/>
            <a:ext cx="38100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726112" y="3932237"/>
            <a:ext cx="1066800" cy="457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992044" y="6675437"/>
            <a:ext cx="609654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Red arrows</a:t>
            </a:r>
            <a:r>
              <a:rPr lang="en-US" dirty="0" smtClean="0"/>
              <a:t> indicate error accumulated through each run.</a:t>
            </a:r>
            <a:endParaRPr lang="en-US" dirty="0"/>
          </a:p>
        </p:txBody>
      </p:sp>
    </p:spTree>
  </p:cSld>
  <p:clrMapOvr>
    <a:masterClrMapping/>
  </p:clrMapOvr>
  <p:transition advTm="1115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2" y="2103437"/>
            <a:ext cx="9069387" cy="1260475"/>
          </a:xfrm>
        </p:spPr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</p:spTree>
  </p:cSld>
  <p:clrMapOvr>
    <a:masterClrMapping/>
  </p:clrMapOvr>
  <p:transition advTm="617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175"/>
            <a:r>
              <a:rPr lang="en-US" sz="2000" dirty="0" smtClean="0"/>
              <a:t>How to measure the perimeter and area of an arbitrary closed shape?</a:t>
            </a:r>
          </a:p>
          <a:p>
            <a:pPr marL="0" indent="3175"/>
            <a:endParaRPr lang="en-US" sz="2000" dirty="0" smtClean="0"/>
          </a:p>
          <a:p>
            <a:pPr marL="0" indent="3175"/>
            <a:r>
              <a:rPr lang="en-US" sz="2000" dirty="0" smtClean="0"/>
              <a:t>Consider Descartes’ method: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92712" y="6314566"/>
            <a:ext cx="4343400" cy="1265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Could we do this by driving a robot around the shape?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From Historical Connections in Mathematics, Volume III, </a:t>
            </a:r>
            <a:r>
              <a:rPr lang="en-US" sz="1400" i="1" dirty="0" smtClean="0">
                <a:solidFill>
                  <a:srgbClr val="0070C0"/>
                </a:solidFill>
                <a:hlinkClick r:id="rId2"/>
              </a:rPr>
              <a:t>Area the Easy Way</a:t>
            </a:r>
            <a:endParaRPr lang="en-US" sz="1400" i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4512" y="2865437"/>
          <a:ext cx="4495800" cy="4318056"/>
        </p:xfrm>
        <a:graphic>
          <a:graphicData uri="http://schemas.openxmlformats.org/drawingml/2006/table">
            <a:tbl>
              <a:tblPr/>
              <a:tblGrid>
                <a:gridCol w="4495800"/>
              </a:tblGrid>
              <a:tr h="497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 smtClean="0">
                          <a:latin typeface="+mn-lt"/>
                        </a:rPr>
                        <a:t>INSTRUCTIONS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88442" marR="8844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Beginning with any vertex, list the coordinates of the vertices in order, moving counter-clockwise around the polygon.  List the first pair again at the end.</a:t>
                      </a:r>
                    </a:p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Find the diagonal products from left to right.</a:t>
                      </a:r>
                    </a:p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Find the diagonal products from right to left.</a:t>
                      </a:r>
                    </a:p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Sum each column of products.</a:t>
                      </a:r>
                    </a:p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Find their difference and divide by 2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</a:rPr>
                        <a:t>.</a:t>
                      </a:r>
                    </a:p>
                    <a:p>
                      <a:pPr marL="342900" marR="0" lvl="0" indent="-342900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en-US" sz="1800" b="1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This is the polygon’s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</a:rPr>
                        <a:t>area.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88442" marR="8844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194" y="2255837"/>
            <a:ext cx="3988118" cy="40386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3032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4079874" cy="4987925"/>
          </a:xfrm>
        </p:spPr>
        <p:txBody>
          <a:bodyPr/>
          <a:lstStyle/>
          <a:p>
            <a:pPr marL="0" indent="3175"/>
            <a:r>
              <a:rPr lang="en-US" sz="2200" dirty="0" smtClean="0"/>
              <a:t>Need to generate (x, y) pairs as the robot follows the line around…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But unlike the plotted curve, the robot does not know what the next pair will be.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Need to find a way to remember the last point and calculate the next one. 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Just a little trigonometry…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and a compass.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54512" y="1722437"/>
            <a:ext cx="3276600" cy="4312368"/>
            <a:chOff x="4354512" y="1722437"/>
            <a:chExt cx="3276600" cy="4312368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5116512" y="3017837"/>
              <a:ext cx="1600200" cy="2590800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354512" y="5684837"/>
              <a:ext cx="16764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(X </a:t>
              </a:r>
              <a:r>
                <a:rPr lang="en-US" b="1" baseline="-25000" dirty="0" smtClean="0"/>
                <a:t>old</a:t>
              </a:r>
              <a:r>
                <a:rPr lang="en-US" b="1" dirty="0" smtClean="0"/>
                <a:t>, Y </a:t>
              </a:r>
              <a:r>
                <a:rPr lang="en-US" b="1" baseline="-25000" dirty="0" smtClean="0"/>
                <a:t>old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5116512" y="2103437"/>
              <a:ext cx="76200" cy="350520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811712" y="1722437"/>
              <a:ext cx="748923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North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1312" y="4999037"/>
              <a:ext cx="1600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99"/>
                  </a:solidFill>
                </a:rPr>
                <a:t>Distance</a:t>
              </a:r>
              <a:endParaRPr lang="en-US" b="1" dirty="0">
                <a:solidFill>
                  <a:srgbClr val="00009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54712" y="2636837"/>
              <a:ext cx="16764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(X</a:t>
              </a:r>
              <a:r>
                <a:rPr lang="en-US" b="1" baseline="-25000" dirty="0" smtClean="0"/>
                <a:t> new</a:t>
              </a:r>
              <a:r>
                <a:rPr lang="en-US" b="1" dirty="0" smtClean="0"/>
                <a:t>, Y </a:t>
              </a:r>
              <a:r>
                <a:rPr lang="en-US" b="1" baseline="-25000" dirty="0" smtClean="0"/>
                <a:t>new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sp>
          <p:nvSpPr>
            <p:cNvPr id="17" name="Arc 16"/>
            <p:cNvSpPr/>
            <p:nvPr/>
          </p:nvSpPr>
          <p:spPr bwMode="auto">
            <a:xfrm>
              <a:off x="4430712" y="3627437"/>
              <a:ext cx="1524000" cy="990600"/>
            </a:xfrm>
            <a:prstGeom prst="arc">
              <a:avLst/>
            </a:prstGeom>
            <a:noFill/>
            <a:ln w="38100" cap="flat" cmpd="sng" algn="ctr">
              <a:solidFill>
                <a:srgbClr val="512373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16512" y="3201269"/>
              <a:ext cx="14478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12373"/>
                  </a:solidFill>
                </a:rPr>
                <a:t>Heading</a:t>
              </a:r>
              <a:endParaRPr lang="en-US" b="1" dirty="0">
                <a:solidFill>
                  <a:srgbClr val="512373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5192712" y="5608637"/>
              <a:ext cx="1524000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6792912" y="3094037"/>
              <a:ext cx="0" cy="251460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6107112" y="5684837"/>
              <a:ext cx="492443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69112" y="3856037"/>
              <a:ext cx="492443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7675397" y="2560637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7160493" y="4465637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21512" y="4999037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</p:spTree>
  </p:cSld>
  <p:clrMapOvr>
    <a:masterClrMapping/>
  </p:clrMapOvr>
  <p:transition advTm="4024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4079874" cy="4987925"/>
          </a:xfrm>
        </p:spPr>
        <p:txBody>
          <a:bodyPr/>
          <a:lstStyle/>
          <a:p>
            <a:pPr marL="0" indent="3175"/>
            <a:r>
              <a:rPr lang="en-US" sz="2200" dirty="0" smtClean="0"/>
              <a:t>Need to generate (x, y) pairs as the robot follows the line around…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But unlike the plotted curve, the robot does not know what the next pair will be.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Need to find a way to remember the last point and calculate the next one. 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Just a little trigonometry…</a:t>
            </a:r>
          </a:p>
          <a:p>
            <a:pPr marL="0" indent="3175"/>
            <a:endParaRPr lang="en-US" sz="2200" dirty="0" smtClean="0"/>
          </a:p>
          <a:p>
            <a:pPr marL="0" indent="3175"/>
            <a:r>
              <a:rPr lang="en-US" sz="2200" dirty="0" smtClean="0"/>
              <a:t>and a compass.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54712" y="2636837"/>
            <a:ext cx="1676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 new</a:t>
            </a:r>
            <a:r>
              <a:rPr lang="en-US" b="1" dirty="0" smtClean="0"/>
              <a:t>, Y </a:t>
            </a:r>
            <a:r>
              <a:rPr lang="en-US" b="1" baseline="-25000" dirty="0" smtClean="0"/>
              <a:t>new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4354512" y="1722437"/>
            <a:ext cx="3007043" cy="4312368"/>
            <a:chOff x="4354512" y="1722437"/>
            <a:chExt cx="3007043" cy="4312368"/>
          </a:xfrm>
        </p:grpSpPr>
        <p:sp>
          <p:nvSpPr>
            <p:cNvPr id="15" name="TextBox 14"/>
            <p:cNvSpPr txBox="1"/>
            <p:nvPr/>
          </p:nvSpPr>
          <p:spPr>
            <a:xfrm>
              <a:off x="5421312" y="4999037"/>
              <a:ext cx="16002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99"/>
                  </a:solidFill>
                </a:rPr>
                <a:t>Distance</a:t>
              </a:r>
              <a:endParaRPr lang="en-US" b="1" dirty="0">
                <a:solidFill>
                  <a:srgbClr val="000099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5192712" y="3017837"/>
              <a:ext cx="1524000" cy="2514600"/>
            </a:xfrm>
            <a:prstGeom prst="triangle">
              <a:avLst>
                <a:gd name="adj" fmla="val 100000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5116512" y="3017837"/>
              <a:ext cx="1600200" cy="2590800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354512" y="5684837"/>
              <a:ext cx="16764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(X </a:t>
              </a:r>
              <a:r>
                <a:rPr lang="en-US" b="1" baseline="-25000" dirty="0" smtClean="0"/>
                <a:t>old</a:t>
              </a:r>
              <a:r>
                <a:rPr lang="en-US" b="1" dirty="0" smtClean="0"/>
                <a:t>, Y </a:t>
              </a:r>
              <a:r>
                <a:rPr lang="en-US" b="1" baseline="-25000" dirty="0" smtClean="0"/>
                <a:t>old</a:t>
              </a:r>
              <a:r>
                <a:rPr lang="en-US" b="1" dirty="0" smtClean="0"/>
                <a:t>)</a:t>
              </a:r>
              <a:endParaRPr lang="en-US" b="1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5116512" y="2103437"/>
              <a:ext cx="76200" cy="350520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811712" y="1722437"/>
              <a:ext cx="748923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North</a:t>
              </a:r>
              <a:endParaRPr lang="en-US" dirty="0"/>
            </a:p>
          </p:txBody>
        </p:sp>
        <p:sp>
          <p:nvSpPr>
            <p:cNvPr id="17" name="Arc 16"/>
            <p:cNvSpPr/>
            <p:nvPr/>
          </p:nvSpPr>
          <p:spPr bwMode="auto">
            <a:xfrm>
              <a:off x="4430712" y="3627437"/>
              <a:ext cx="1524000" cy="990600"/>
            </a:xfrm>
            <a:prstGeom prst="arc">
              <a:avLst/>
            </a:prstGeom>
            <a:noFill/>
            <a:ln w="38100" cap="flat" cmpd="sng" algn="ctr">
              <a:solidFill>
                <a:srgbClr val="512373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16512" y="3201269"/>
              <a:ext cx="144780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12373"/>
                  </a:solidFill>
                </a:rPr>
                <a:t>Heading</a:t>
              </a:r>
              <a:endParaRPr lang="en-US" b="1" dirty="0">
                <a:solidFill>
                  <a:srgbClr val="512373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5192712" y="5608637"/>
              <a:ext cx="1524000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6792912" y="3094037"/>
              <a:ext cx="0" cy="251460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6107112" y="5684837"/>
              <a:ext cx="492443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69112" y="3856037"/>
              <a:ext cx="492443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7675397" y="1666366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7160493" y="4465637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21512" y="4999037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78312" y="6446837"/>
            <a:ext cx="53340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and cosine provide positive and negative factors that scale the sides of the</a:t>
            </a:r>
            <a:r>
              <a:rPr lang="en-US" b="1" dirty="0" smtClean="0">
                <a:solidFill>
                  <a:srgbClr val="C00000"/>
                </a:solidFill>
              </a:rPr>
              <a:t> right triangle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Tm="1056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 bwMode="auto">
          <a:xfrm>
            <a:off x="1221091" y="4505094"/>
            <a:ext cx="4622148" cy="1650774"/>
          </a:xfrm>
          <a:custGeom>
            <a:avLst/>
            <a:gdLst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13678 w 4605454"/>
              <a:gd name="connsiteY25" fmla="*/ 646770 h 1683834"/>
              <a:gd name="connsiteX26" fmla="*/ 791737 w 4605454"/>
              <a:gd name="connsiteY26" fmla="*/ 579863 h 1683834"/>
              <a:gd name="connsiteX27" fmla="*/ 825190 w 4605454"/>
              <a:gd name="connsiteY27" fmla="*/ 568712 h 1683834"/>
              <a:gd name="connsiteX28" fmla="*/ 858644 w 4605454"/>
              <a:gd name="connsiteY28" fmla="*/ 546409 h 1683834"/>
              <a:gd name="connsiteX29" fmla="*/ 892098 w 4605454"/>
              <a:gd name="connsiteY29" fmla="*/ 535258 h 1683834"/>
              <a:gd name="connsiteX30" fmla="*/ 936702 w 4605454"/>
              <a:gd name="connsiteY30" fmla="*/ 501804 h 1683834"/>
              <a:gd name="connsiteX31" fmla="*/ 970156 w 4605454"/>
              <a:gd name="connsiteY31" fmla="*/ 490653 h 1683834"/>
              <a:gd name="connsiteX32" fmla="*/ 1037063 w 4605454"/>
              <a:gd name="connsiteY32" fmla="*/ 457200 h 1683834"/>
              <a:gd name="connsiteX33" fmla="*/ 1070517 w 4605454"/>
              <a:gd name="connsiteY33" fmla="*/ 434897 h 1683834"/>
              <a:gd name="connsiteX34" fmla="*/ 1092820 w 4605454"/>
              <a:gd name="connsiteY34" fmla="*/ 412595 h 1683834"/>
              <a:gd name="connsiteX35" fmla="*/ 1126273 w 4605454"/>
              <a:gd name="connsiteY35" fmla="*/ 401443 h 1683834"/>
              <a:gd name="connsiteX36" fmla="*/ 1148576 w 4605454"/>
              <a:gd name="connsiteY36" fmla="*/ 379141 h 1683834"/>
              <a:gd name="connsiteX37" fmla="*/ 1182029 w 4605454"/>
              <a:gd name="connsiteY37" fmla="*/ 367990 h 1683834"/>
              <a:gd name="connsiteX38" fmla="*/ 1204332 w 4605454"/>
              <a:gd name="connsiteY38" fmla="*/ 334536 h 1683834"/>
              <a:gd name="connsiteX39" fmla="*/ 1293541 w 4605454"/>
              <a:gd name="connsiteY39" fmla="*/ 256478 h 1683834"/>
              <a:gd name="connsiteX40" fmla="*/ 1315844 w 4605454"/>
              <a:gd name="connsiteY40" fmla="*/ 234175 h 1683834"/>
              <a:gd name="connsiteX41" fmla="*/ 1382751 w 4605454"/>
              <a:gd name="connsiteY41" fmla="*/ 211873 h 1683834"/>
              <a:gd name="connsiteX42" fmla="*/ 1416205 w 4605454"/>
              <a:gd name="connsiteY42" fmla="*/ 200722 h 1683834"/>
              <a:gd name="connsiteX43" fmla="*/ 1505415 w 4605454"/>
              <a:gd name="connsiteY43" fmla="*/ 178419 h 1683834"/>
              <a:gd name="connsiteX44" fmla="*/ 1538868 w 4605454"/>
              <a:gd name="connsiteY44" fmla="*/ 167268 h 1683834"/>
              <a:gd name="connsiteX45" fmla="*/ 1884556 w 4605454"/>
              <a:gd name="connsiteY45" fmla="*/ 178419 h 1683834"/>
              <a:gd name="connsiteX46" fmla="*/ 1929161 w 4605454"/>
              <a:gd name="connsiteY46" fmla="*/ 200722 h 1683834"/>
              <a:gd name="connsiteX47" fmla="*/ 1962615 w 4605454"/>
              <a:gd name="connsiteY47" fmla="*/ 211873 h 1683834"/>
              <a:gd name="connsiteX48" fmla="*/ 1996068 w 4605454"/>
              <a:gd name="connsiteY48" fmla="*/ 234175 h 1683834"/>
              <a:gd name="connsiteX49" fmla="*/ 2018371 w 4605454"/>
              <a:gd name="connsiteY49" fmla="*/ 256478 h 1683834"/>
              <a:gd name="connsiteX50" fmla="*/ 2051824 w 4605454"/>
              <a:gd name="connsiteY50" fmla="*/ 267629 h 1683834"/>
              <a:gd name="connsiteX51" fmla="*/ 2118732 w 4605454"/>
              <a:gd name="connsiteY51" fmla="*/ 323385 h 1683834"/>
              <a:gd name="connsiteX52" fmla="*/ 2219093 w 4605454"/>
              <a:gd name="connsiteY52" fmla="*/ 401443 h 1683834"/>
              <a:gd name="connsiteX53" fmla="*/ 2230244 w 4605454"/>
              <a:gd name="connsiteY53" fmla="*/ 434897 h 1683834"/>
              <a:gd name="connsiteX54" fmla="*/ 2286000 w 4605454"/>
              <a:gd name="connsiteY54" fmla="*/ 479502 h 1683834"/>
              <a:gd name="connsiteX55" fmla="*/ 2297151 w 4605454"/>
              <a:gd name="connsiteY55" fmla="*/ 512956 h 1683834"/>
              <a:gd name="connsiteX56" fmla="*/ 2364059 w 4605454"/>
              <a:gd name="connsiteY56" fmla="*/ 591014 h 1683834"/>
              <a:gd name="connsiteX57" fmla="*/ 2386361 w 4605454"/>
              <a:gd name="connsiteY57" fmla="*/ 613317 h 1683834"/>
              <a:gd name="connsiteX58" fmla="*/ 2419815 w 4605454"/>
              <a:gd name="connsiteY58" fmla="*/ 646770 h 1683834"/>
              <a:gd name="connsiteX59" fmla="*/ 2442117 w 4605454"/>
              <a:gd name="connsiteY59" fmla="*/ 669073 h 1683834"/>
              <a:gd name="connsiteX60" fmla="*/ 2475571 w 4605454"/>
              <a:gd name="connsiteY60" fmla="*/ 680224 h 1683834"/>
              <a:gd name="connsiteX61" fmla="*/ 2553629 w 4605454"/>
              <a:gd name="connsiteY61" fmla="*/ 724829 h 1683834"/>
              <a:gd name="connsiteX62" fmla="*/ 2575932 w 4605454"/>
              <a:gd name="connsiteY62" fmla="*/ 747131 h 1683834"/>
              <a:gd name="connsiteX63" fmla="*/ 2620537 w 4605454"/>
              <a:gd name="connsiteY63" fmla="*/ 758283 h 1683834"/>
              <a:gd name="connsiteX64" fmla="*/ 2732049 w 4605454"/>
              <a:gd name="connsiteY64" fmla="*/ 780585 h 1683834"/>
              <a:gd name="connsiteX65" fmla="*/ 3010829 w 4605454"/>
              <a:gd name="connsiteY65" fmla="*/ 802887 h 1683834"/>
              <a:gd name="connsiteX66" fmla="*/ 3735659 w 4605454"/>
              <a:gd name="connsiteY66" fmla="*/ 802887 h 1683834"/>
              <a:gd name="connsiteX67" fmla="*/ 3836020 w 4605454"/>
              <a:gd name="connsiteY67" fmla="*/ 758283 h 1683834"/>
              <a:gd name="connsiteX68" fmla="*/ 3869473 w 4605454"/>
              <a:gd name="connsiteY68" fmla="*/ 747131 h 1683834"/>
              <a:gd name="connsiteX69" fmla="*/ 3925229 w 4605454"/>
              <a:gd name="connsiteY69" fmla="*/ 702526 h 1683834"/>
              <a:gd name="connsiteX70" fmla="*/ 3947532 w 4605454"/>
              <a:gd name="connsiteY70" fmla="*/ 680224 h 1683834"/>
              <a:gd name="connsiteX71" fmla="*/ 3992137 w 4605454"/>
              <a:gd name="connsiteY71" fmla="*/ 657922 h 1683834"/>
              <a:gd name="connsiteX72" fmla="*/ 4047893 w 4605454"/>
              <a:gd name="connsiteY72" fmla="*/ 613317 h 1683834"/>
              <a:gd name="connsiteX73" fmla="*/ 4081346 w 4605454"/>
              <a:gd name="connsiteY73" fmla="*/ 591014 h 1683834"/>
              <a:gd name="connsiteX74" fmla="*/ 4125951 w 4605454"/>
              <a:gd name="connsiteY74" fmla="*/ 546409 h 1683834"/>
              <a:gd name="connsiteX75" fmla="*/ 4170556 w 4605454"/>
              <a:gd name="connsiteY75" fmla="*/ 501804 h 1683834"/>
              <a:gd name="connsiteX76" fmla="*/ 4192859 w 4605454"/>
              <a:gd name="connsiteY76" fmla="*/ 479502 h 1683834"/>
              <a:gd name="connsiteX77" fmla="*/ 4226312 w 4605454"/>
              <a:gd name="connsiteY77" fmla="*/ 468351 h 1683834"/>
              <a:gd name="connsiteX78" fmla="*/ 4270917 w 4605454"/>
              <a:gd name="connsiteY78" fmla="*/ 401443 h 1683834"/>
              <a:gd name="connsiteX79" fmla="*/ 4293220 w 4605454"/>
              <a:gd name="connsiteY79" fmla="*/ 379141 h 1683834"/>
              <a:gd name="connsiteX80" fmla="*/ 4315522 w 4605454"/>
              <a:gd name="connsiteY80" fmla="*/ 345687 h 1683834"/>
              <a:gd name="connsiteX81" fmla="*/ 4348976 w 4605454"/>
              <a:gd name="connsiteY81" fmla="*/ 323385 h 1683834"/>
              <a:gd name="connsiteX82" fmla="*/ 4393581 w 4605454"/>
              <a:gd name="connsiteY82" fmla="*/ 289931 h 1683834"/>
              <a:gd name="connsiteX83" fmla="*/ 4415883 w 4605454"/>
              <a:gd name="connsiteY83" fmla="*/ 256478 h 1683834"/>
              <a:gd name="connsiteX84" fmla="*/ 4482790 w 4605454"/>
              <a:gd name="connsiteY84" fmla="*/ 189570 h 1683834"/>
              <a:gd name="connsiteX85" fmla="*/ 4505093 w 4605454"/>
              <a:gd name="connsiteY85" fmla="*/ 167268 h 1683834"/>
              <a:gd name="connsiteX86" fmla="*/ 4572000 w 4605454"/>
              <a:gd name="connsiteY86" fmla="*/ 55756 h 1683834"/>
              <a:gd name="connsiteX87" fmla="*/ 4594302 w 4605454"/>
              <a:gd name="connsiteY87" fmla="*/ 33453 h 1683834"/>
              <a:gd name="connsiteX88" fmla="*/ 4605454 w 4605454"/>
              <a:gd name="connsiteY88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91737 w 4605454"/>
              <a:gd name="connsiteY25" fmla="*/ 579863 h 1683834"/>
              <a:gd name="connsiteX26" fmla="*/ 825190 w 4605454"/>
              <a:gd name="connsiteY26" fmla="*/ 568712 h 1683834"/>
              <a:gd name="connsiteX27" fmla="*/ 858644 w 4605454"/>
              <a:gd name="connsiteY27" fmla="*/ 546409 h 1683834"/>
              <a:gd name="connsiteX28" fmla="*/ 892098 w 4605454"/>
              <a:gd name="connsiteY28" fmla="*/ 535258 h 1683834"/>
              <a:gd name="connsiteX29" fmla="*/ 936702 w 4605454"/>
              <a:gd name="connsiteY29" fmla="*/ 501804 h 1683834"/>
              <a:gd name="connsiteX30" fmla="*/ 970156 w 4605454"/>
              <a:gd name="connsiteY30" fmla="*/ 490653 h 1683834"/>
              <a:gd name="connsiteX31" fmla="*/ 1037063 w 4605454"/>
              <a:gd name="connsiteY31" fmla="*/ 457200 h 1683834"/>
              <a:gd name="connsiteX32" fmla="*/ 1070517 w 4605454"/>
              <a:gd name="connsiteY32" fmla="*/ 434897 h 1683834"/>
              <a:gd name="connsiteX33" fmla="*/ 1092820 w 4605454"/>
              <a:gd name="connsiteY33" fmla="*/ 412595 h 1683834"/>
              <a:gd name="connsiteX34" fmla="*/ 1126273 w 4605454"/>
              <a:gd name="connsiteY34" fmla="*/ 401443 h 1683834"/>
              <a:gd name="connsiteX35" fmla="*/ 1148576 w 4605454"/>
              <a:gd name="connsiteY35" fmla="*/ 379141 h 1683834"/>
              <a:gd name="connsiteX36" fmla="*/ 1182029 w 4605454"/>
              <a:gd name="connsiteY36" fmla="*/ 367990 h 1683834"/>
              <a:gd name="connsiteX37" fmla="*/ 1204332 w 4605454"/>
              <a:gd name="connsiteY37" fmla="*/ 334536 h 1683834"/>
              <a:gd name="connsiteX38" fmla="*/ 1293541 w 4605454"/>
              <a:gd name="connsiteY38" fmla="*/ 256478 h 1683834"/>
              <a:gd name="connsiteX39" fmla="*/ 1315844 w 4605454"/>
              <a:gd name="connsiteY39" fmla="*/ 234175 h 1683834"/>
              <a:gd name="connsiteX40" fmla="*/ 1382751 w 4605454"/>
              <a:gd name="connsiteY40" fmla="*/ 211873 h 1683834"/>
              <a:gd name="connsiteX41" fmla="*/ 1416205 w 4605454"/>
              <a:gd name="connsiteY41" fmla="*/ 200722 h 1683834"/>
              <a:gd name="connsiteX42" fmla="*/ 1505415 w 4605454"/>
              <a:gd name="connsiteY42" fmla="*/ 178419 h 1683834"/>
              <a:gd name="connsiteX43" fmla="*/ 1538868 w 4605454"/>
              <a:gd name="connsiteY43" fmla="*/ 167268 h 1683834"/>
              <a:gd name="connsiteX44" fmla="*/ 1884556 w 4605454"/>
              <a:gd name="connsiteY44" fmla="*/ 178419 h 1683834"/>
              <a:gd name="connsiteX45" fmla="*/ 1929161 w 4605454"/>
              <a:gd name="connsiteY45" fmla="*/ 200722 h 1683834"/>
              <a:gd name="connsiteX46" fmla="*/ 1962615 w 4605454"/>
              <a:gd name="connsiteY46" fmla="*/ 211873 h 1683834"/>
              <a:gd name="connsiteX47" fmla="*/ 1996068 w 4605454"/>
              <a:gd name="connsiteY47" fmla="*/ 234175 h 1683834"/>
              <a:gd name="connsiteX48" fmla="*/ 2018371 w 4605454"/>
              <a:gd name="connsiteY48" fmla="*/ 256478 h 1683834"/>
              <a:gd name="connsiteX49" fmla="*/ 2051824 w 4605454"/>
              <a:gd name="connsiteY49" fmla="*/ 267629 h 1683834"/>
              <a:gd name="connsiteX50" fmla="*/ 2118732 w 4605454"/>
              <a:gd name="connsiteY50" fmla="*/ 323385 h 1683834"/>
              <a:gd name="connsiteX51" fmla="*/ 2219093 w 4605454"/>
              <a:gd name="connsiteY51" fmla="*/ 401443 h 1683834"/>
              <a:gd name="connsiteX52" fmla="*/ 2230244 w 4605454"/>
              <a:gd name="connsiteY52" fmla="*/ 434897 h 1683834"/>
              <a:gd name="connsiteX53" fmla="*/ 2286000 w 4605454"/>
              <a:gd name="connsiteY53" fmla="*/ 479502 h 1683834"/>
              <a:gd name="connsiteX54" fmla="*/ 2297151 w 4605454"/>
              <a:gd name="connsiteY54" fmla="*/ 512956 h 1683834"/>
              <a:gd name="connsiteX55" fmla="*/ 2364059 w 4605454"/>
              <a:gd name="connsiteY55" fmla="*/ 591014 h 1683834"/>
              <a:gd name="connsiteX56" fmla="*/ 2386361 w 4605454"/>
              <a:gd name="connsiteY56" fmla="*/ 613317 h 1683834"/>
              <a:gd name="connsiteX57" fmla="*/ 2419815 w 4605454"/>
              <a:gd name="connsiteY57" fmla="*/ 646770 h 1683834"/>
              <a:gd name="connsiteX58" fmla="*/ 2442117 w 4605454"/>
              <a:gd name="connsiteY58" fmla="*/ 669073 h 1683834"/>
              <a:gd name="connsiteX59" fmla="*/ 2475571 w 4605454"/>
              <a:gd name="connsiteY59" fmla="*/ 680224 h 1683834"/>
              <a:gd name="connsiteX60" fmla="*/ 2553629 w 4605454"/>
              <a:gd name="connsiteY60" fmla="*/ 724829 h 1683834"/>
              <a:gd name="connsiteX61" fmla="*/ 2575932 w 4605454"/>
              <a:gd name="connsiteY61" fmla="*/ 747131 h 1683834"/>
              <a:gd name="connsiteX62" fmla="*/ 2620537 w 4605454"/>
              <a:gd name="connsiteY62" fmla="*/ 758283 h 1683834"/>
              <a:gd name="connsiteX63" fmla="*/ 2732049 w 4605454"/>
              <a:gd name="connsiteY63" fmla="*/ 780585 h 1683834"/>
              <a:gd name="connsiteX64" fmla="*/ 3010829 w 4605454"/>
              <a:gd name="connsiteY64" fmla="*/ 802887 h 1683834"/>
              <a:gd name="connsiteX65" fmla="*/ 3735659 w 4605454"/>
              <a:gd name="connsiteY65" fmla="*/ 802887 h 1683834"/>
              <a:gd name="connsiteX66" fmla="*/ 3836020 w 4605454"/>
              <a:gd name="connsiteY66" fmla="*/ 758283 h 1683834"/>
              <a:gd name="connsiteX67" fmla="*/ 3869473 w 4605454"/>
              <a:gd name="connsiteY67" fmla="*/ 747131 h 1683834"/>
              <a:gd name="connsiteX68" fmla="*/ 3925229 w 4605454"/>
              <a:gd name="connsiteY68" fmla="*/ 702526 h 1683834"/>
              <a:gd name="connsiteX69" fmla="*/ 3947532 w 4605454"/>
              <a:gd name="connsiteY69" fmla="*/ 680224 h 1683834"/>
              <a:gd name="connsiteX70" fmla="*/ 3992137 w 4605454"/>
              <a:gd name="connsiteY70" fmla="*/ 657922 h 1683834"/>
              <a:gd name="connsiteX71" fmla="*/ 4047893 w 4605454"/>
              <a:gd name="connsiteY71" fmla="*/ 613317 h 1683834"/>
              <a:gd name="connsiteX72" fmla="*/ 4081346 w 4605454"/>
              <a:gd name="connsiteY72" fmla="*/ 591014 h 1683834"/>
              <a:gd name="connsiteX73" fmla="*/ 4125951 w 4605454"/>
              <a:gd name="connsiteY73" fmla="*/ 546409 h 1683834"/>
              <a:gd name="connsiteX74" fmla="*/ 4170556 w 4605454"/>
              <a:gd name="connsiteY74" fmla="*/ 501804 h 1683834"/>
              <a:gd name="connsiteX75" fmla="*/ 4192859 w 4605454"/>
              <a:gd name="connsiteY75" fmla="*/ 479502 h 1683834"/>
              <a:gd name="connsiteX76" fmla="*/ 4226312 w 4605454"/>
              <a:gd name="connsiteY76" fmla="*/ 468351 h 1683834"/>
              <a:gd name="connsiteX77" fmla="*/ 4270917 w 4605454"/>
              <a:gd name="connsiteY77" fmla="*/ 401443 h 1683834"/>
              <a:gd name="connsiteX78" fmla="*/ 4293220 w 4605454"/>
              <a:gd name="connsiteY78" fmla="*/ 379141 h 1683834"/>
              <a:gd name="connsiteX79" fmla="*/ 4315522 w 4605454"/>
              <a:gd name="connsiteY79" fmla="*/ 345687 h 1683834"/>
              <a:gd name="connsiteX80" fmla="*/ 4348976 w 4605454"/>
              <a:gd name="connsiteY80" fmla="*/ 323385 h 1683834"/>
              <a:gd name="connsiteX81" fmla="*/ 4393581 w 4605454"/>
              <a:gd name="connsiteY81" fmla="*/ 289931 h 1683834"/>
              <a:gd name="connsiteX82" fmla="*/ 4415883 w 4605454"/>
              <a:gd name="connsiteY82" fmla="*/ 256478 h 1683834"/>
              <a:gd name="connsiteX83" fmla="*/ 4482790 w 4605454"/>
              <a:gd name="connsiteY83" fmla="*/ 189570 h 1683834"/>
              <a:gd name="connsiteX84" fmla="*/ 4505093 w 4605454"/>
              <a:gd name="connsiteY84" fmla="*/ 167268 h 1683834"/>
              <a:gd name="connsiteX85" fmla="*/ 4572000 w 4605454"/>
              <a:gd name="connsiteY85" fmla="*/ 55756 h 1683834"/>
              <a:gd name="connsiteX86" fmla="*/ 4594302 w 4605454"/>
              <a:gd name="connsiteY86" fmla="*/ 33453 h 1683834"/>
              <a:gd name="connsiteX87" fmla="*/ 4605454 w 4605454"/>
              <a:gd name="connsiteY87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46771 w 4605454"/>
              <a:gd name="connsiteY23" fmla="*/ 691375 h 1683834"/>
              <a:gd name="connsiteX24" fmla="*/ 791737 w 4605454"/>
              <a:gd name="connsiteY24" fmla="*/ 579863 h 1683834"/>
              <a:gd name="connsiteX25" fmla="*/ 825190 w 4605454"/>
              <a:gd name="connsiteY25" fmla="*/ 568712 h 1683834"/>
              <a:gd name="connsiteX26" fmla="*/ 858644 w 4605454"/>
              <a:gd name="connsiteY26" fmla="*/ 546409 h 1683834"/>
              <a:gd name="connsiteX27" fmla="*/ 892098 w 4605454"/>
              <a:gd name="connsiteY27" fmla="*/ 535258 h 1683834"/>
              <a:gd name="connsiteX28" fmla="*/ 936702 w 4605454"/>
              <a:gd name="connsiteY28" fmla="*/ 501804 h 1683834"/>
              <a:gd name="connsiteX29" fmla="*/ 970156 w 4605454"/>
              <a:gd name="connsiteY29" fmla="*/ 490653 h 1683834"/>
              <a:gd name="connsiteX30" fmla="*/ 1037063 w 4605454"/>
              <a:gd name="connsiteY30" fmla="*/ 457200 h 1683834"/>
              <a:gd name="connsiteX31" fmla="*/ 1070517 w 4605454"/>
              <a:gd name="connsiteY31" fmla="*/ 434897 h 1683834"/>
              <a:gd name="connsiteX32" fmla="*/ 1092820 w 4605454"/>
              <a:gd name="connsiteY32" fmla="*/ 412595 h 1683834"/>
              <a:gd name="connsiteX33" fmla="*/ 1126273 w 4605454"/>
              <a:gd name="connsiteY33" fmla="*/ 401443 h 1683834"/>
              <a:gd name="connsiteX34" fmla="*/ 1148576 w 4605454"/>
              <a:gd name="connsiteY34" fmla="*/ 379141 h 1683834"/>
              <a:gd name="connsiteX35" fmla="*/ 1182029 w 4605454"/>
              <a:gd name="connsiteY35" fmla="*/ 367990 h 1683834"/>
              <a:gd name="connsiteX36" fmla="*/ 1204332 w 4605454"/>
              <a:gd name="connsiteY36" fmla="*/ 334536 h 1683834"/>
              <a:gd name="connsiteX37" fmla="*/ 1293541 w 4605454"/>
              <a:gd name="connsiteY37" fmla="*/ 256478 h 1683834"/>
              <a:gd name="connsiteX38" fmla="*/ 1315844 w 4605454"/>
              <a:gd name="connsiteY38" fmla="*/ 234175 h 1683834"/>
              <a:gd name="connsiteX39" fmla="*/ 1382751 w 4605454"/>
              <a:gd name="connsiteY39" fmla="*/ 211873 h 1683834"/>
              <a:gd name="connsiteX40" fmla="*/ 1416205 w 4605454"/>
              <a:gd name="connsiteY40" fmla="*/ 200722 h 1683834"/>
              <a:gd name="connsiteX41" fmla="*/ 1505415 w 4605454"/>
              <a:gd name="connsiteY41" fmla="*/ 178419 h 1683834"/>
              <a:gd name="connsiteX42" fmla="*/ 1538868 w 4605454"/>
              <a:gd name="connsiteY42" fmla="*/ 167268 h 1683834"/>
              <a:gd name="connsiteX43" fmla="*/ 1884556 w 4605454"/>
              <a:gd name="connsiteY43" fmla="*/ 178419 h 1683834"/>
              <a:gd name="connsiteX44" fmla="*/ 1929161 w 4605454"/>
              <a:gd name="connsiteY44" fmla="*/ 200722 h 1683834"/>
              <a:gd name="connsiteX45" fmla="*/ 1962615 w 4605454"/>
              <a:gd name="connsiteY45" fmla="*/ 211873 h 1683834"/>
              <a:gd name="connsiteX46" fmla="*/ 1996068 w 4605454"/>
              <a:gd name="connsiteY46" fmla="*/ 234175 h 1683834"/>
              <a:gd name="connsiteX47" fmla="*/ 2018371 w 4605454"/>
              <a:gd name="connsiteY47" fmla="*/ 256478 h 1683834"/>
              <a:gd name="connsiteX48" fmla="*/ 2051824 w 4605454"/>
              <a:gd name="connsiteY48" fmla="*/ 267629 h 1683834"/>
              <a:gd name="connsiteX49" fmla="*/ 2118732 w 4605454"/>
              <a:gd name="connsiteY49" fmla="*/ 323385 h 1683834"/>
              <a:gd name="connsiteX50" fmla="*/ 2219093 w 4605454"/>
              <a:gd name="connsiteY50" fmla="*/ 401443 h 1683834"/>
              <a:gd name="connsiteX51" fmla="*/ 2230244 w 4605454"/>
              <a:gd name="connsiteY51" fmla="*/ 434897 h 1683834"/>
              <a:gd name="connsiteX52" fmla="*/ 2286000 w 4605454"/>
              <a:gd name="connsiteY52" fmla="*/ 479502 h 1683834"/>
              <a:gd name="connsiteX53" fmla="*/ 2297151 w 4605454"/>
              <a:gd name="connsiteY53" fmla="*/ 512956 h 1683834"/>
              <a:gd name="connsiteX54" fmla="*/ 2364059 w 4605454"/>
              <a:gd name="connsiteY54" fmla="*/ 591014 h 1683834"/>
              <a:gd name="connsiteX55" fmla="*/ 2386361 w 4605454"/>
              <a:gd name="connsiteY55" fmla="*/ 613317 h 1683834"/>
              <a:gd name="connsiteX56" fmla="*/ 2419815 w 4605454"/>
              <a:gd name="connsiteY56" fmla="*/ 646770 h 1683834"/>
              <a:gd name="connsiteX57" fmla="*/ 2442117 w 4605454"/>
              <a:gd name="connsiteY57" fmla="*/ 669073 h 1683834"/>
              <a:gd name="connsiteX58" fmla="*/ 2475571 w 4605454"/>
              <a:gd name="connsiteY58" fmla="*/ 680224 h 1683834"/>
              <a:gd name="connsiteX59" fmla="*/ 2553629 w 4605454"/>
              <a:gd name="connsiteY59" fmla="*/ 724829 h 1683834"/>
              <a:gd name="connsiteX60" fmla="*/ 2575932 w 4605454"/>
              <a:gd name="connsiteY60" fmla="*/ 747131 h 1683834"/>
              <a:gd name="connsiteX61" fmla="*/ 2620537 w 4605454"/>
              <a:gd name="connsiteY61" fmla="*/ 758283 h 1683834"/>
              <a:gd name="connsiteX62" fmla="*/ 2732049 w 4605454"/>
              <a:gd name="connsiteY62" fmla="*/ 780585 h 1683834"/>
              <a:gd name="connsiteX63" fmla="*/ 3010829 w 4605454"/>
              <a:gd name="connsiteY63" fmla="*/ 802887 h 1683834"/>
              <a:gd name="connsiteX64" fmla="*/ 3735659 w 4605454"/>
              <a:gd name="connsiteY64" fmla="*/ 802887 h 1683834"/>
              <a:gd name="connsiteX65" fmla="*/ 3836020 w 4605454"/>
              <a:gd name="connsiteY65" fmla="*/ 758283 h 1683834"/>
              <a:gd name="connsiteX66" fmla="*/ 3869473 w 4605454"/>
              <a:gd name="connsiteY66" fmla="*/ 747131 h 1683834"/>
              <a:gd name="connsiteX67" fmla="*/ 3925229 w 4605454"/>
              <a:gd name="connsiteY67" fmla="*/ 702526 h 1683834"/>
              <a:gd name="connsiteX68" fmla="*/ 3947532 w 4605454"/>
              <a:gd name="connsiteY68" fmla="*/ 680224 h 1683834"/>
              <a:gd name="connsiteX69" fmla="*/ 3992137 w 4605454"/>
              <a:gd name="connsiteY69" fmla="*/ 657922 h 1683834"/>
              <a:gd name="connsiteX70" fmla="*/ 4047893 w 4605454"/>
              <a:gd name="connsiteY70" fmla="*/ 613317 h 1683834"/>
              <a:gd name="connsiteX71" fmla="*/ 4081346 w 4605454"/>
              <a:gd name="connsiteY71" fmla="*/ 591014 h 1683834"/>
              <a:gd name="connsiteX72" fmla="*/ 4125951 w 4605454"/>
              <a:gd name="connsiteY72" fmla="*/ 546409 h 1683834"/>
              <a:gd name="connsiteX73" fmla="*/ 4170556 w 4605454"/>
              <a:gd name="connsiteY73" fmla="*/ 501804 h 1683834"/>
              <a:gd name="connsiteX74" fmla="*/ 4192859 w 4605454"/>
              <a:gd name="connsiteY74" fmla="*/ 479502 h 1683834"/>
              <a:gd name="connsiteX75" fmla="*/ 4226312 w 4605454"/>
              <a:gd name="connsiteY75" fmla="*/ 468351 h 1683834"/>
              <a:gd name="connsiteX76" fmla="*/ 4270917 w 4605454"/>
              <a:gd name="connsiteY76" fmla="*/ 401443 h 1683834"/>
              <a:gd name="connsiteX77" fmla="*/ 4293220 w 4605454"/>
              <a:gd name="connsiteY77" fmla="*/ 379141 h 1683834"/>
              <a:gd name="connsiteX78" fmla="*/ 4315522 w 4605454"/>
              <a:gd name="connsiteY78" fmla="*/ 345687 h 1683834"/>
              <a:gd name="connsiteX79" fmla="*/ 4348976 w 4605454"/>
              <a:gd name="connsiteY79" fmla="*/ 323385 h 1683834"/>
              <a:gd name="connsiteX80" fmla="*/ 4393581 w 4605454"/>
              <a:gd name="connsiteY80" fmla="*/ 289931 h 1683834"/>
              <a:gd name="connsiteX81" fmla="*/ 4415883 w 4605454"/>
              <a:gd name="connsiteY81" fmla="*/ 256478 h 1683834"/>
              <a:gd name="connsiteX82" fmla="*/ 4482790 w 4605454"/>
              <a:gd name="connsiteY82" fmla="*/ 189570 h 1683834"/>
              <a:gd name="connsiteX83" fmla="*/ 4505093 w 4605454"/>
              <a:gd name="connsiteY83" fmla="*/ 167268 h 1683834"/>
              <a:gd name="connsiteX84" fmla="*/ 4572000 w 4605454"/>
              <a:gd name="connsiteY84" fmla="*/ 55756 h 1683834"/>
              <a:gd name="connsiteX85" fmla="*/ 4594302 w 4605454"/>
              <a:gd name="connsiteY85" fmla="*/ 33453 h 1683834"/>
              <a:gd name="connsiteX86" fmla="*/ 4605454 w 4605454"/>
              <a:gd name="connsiteY86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79863 w 4605454"/>
              <a:gd name="connsiteY21" fmla="*/ 769434 h 1683834"/>
              <a:gd name="connsiteX22" fmla="*/ 646771 w 4605454"/>
              <a:gd name="connsiteY22" fmla="*/ 691375 h 1683834"/>
              <a:gd name="connsiteX23" fmla="*/ 791737 w 4605454"/>
              <a:gd name="connsiteY23" fmla="*/ 579863 h 1683834"/>
              <a:gd name="connsiteX24" fmla="*/ 825190 w 4605454"/>
              <a:gd name="connsiteY24" fmla="*/ 568712 h 1683834"/>
              <a:gd name="connsiteX25" fmla="*/ 858644 w 4605454"/>
              <a:gd name="connsiteY25" fmla="*/ 546409 h 1683834"/>
              <a:gd name="connsiteX26" fmla="*/ 892098 w 4605454"/>
              <a:gd name="connsiteY26" fmla="*/ 535258 h 1683834"/>
              <a:gd name="connsiteX27" fmla="*/ 936702 w 4605454"/>
              <a:gd name="connsiteY27" fmla="*/ 501804 h 1683834"/>
              <a:gd name="connsiteX28" fmla="*/ 970156 w 4605454"/>
              <a:gd name="connsiteY28" fmla="*/ 490653 h 1683834"/>
              <a:gd name="connsiteX29" fmla="*/ 1037063 w 4605454"/>
              <a:gd name="connsiteY29" fmla="*/ 457200 h 1683834"/>
              <a:gd name="connsiteX30" fmla="*/ 1070517 w 4605454"/>
              <a:gd name="connsiteY30" fmla="*/ 434897 h 1683834"/>
              <a:gd name="connsiteX31" fmla="*/ 1092820 w 4605454"/>
              <a:gd name="connsiteY31" fmla="*/ 412595 h 1683834"/>
              <a:gd name="connsiteX32" fmla="*/ 1126273 w 4605454"/>
              <a:gd name="connsiteY32" fmla="*/ 401443 h 1683834"/>
              <a:gd name="connsiteX33" fmla="*/ 1148576 w 4605454"/>
              <a:gd name="connsiteY33" fmla="*/ 379141 h 1683834"/>
              <a:gd name="connsiteX34" fmla="*/ 1182029 w 4605454"/>
              <a:gd name="connsiteY34" fmla="*/ 367990 h 1683834"/>
              <a:gd name="connsiteX35" fmla="*/ 1204332 w 4605454"/>
              <a:gd name="connsiteY35" fmla="*/ 334536 h 1683834"/>
              <a:gd name="connsiteX36" fmla="*/ 1293541 w 4605454"/>
              <a:gd name="connsiteY36" fmla="*/ 256478 h 1683834"/>
              <a:gd name="connsiteX37" fmla="*/ 1315844 w 4605454"/>
              <a:gd name="connsiteY37" fmla="*/ 234175 h 1683834"/>
              <a:gd name="connsiteX38" fmla="*/ 1382751 w 4605454"/>
              <a:gd name="connsiteY38" fmla="*/ 211873 h 1683834"/>
              <a:gd name="connsiteX39" fmla="*/ 1416205 w 4605454"/>
              <a:gd name="connsiteY39" fmla="*/ 200722 h 1683834"/>
              <a:gd name="connsiteX40" fmla="*/ 1505415 w 4605454"/>
              <a:gd name="connsiteY40" fmla="*/ 178419 h 1683834"/>
              <a:gd name="connsiteX41" fmla="*/ 1538868 w 4605454"/>
              <a:gd name="connsiteY41" fmla="*/ 167268 h 1683834"/>
              <a:gd name="connsiteX42" fmla="*/ 1884556 w 4605454"/>
              <a:gd name="connsiteY42" fmla="*/ 178419 h 1683834"/>
              <a:gd name="connsiteX43" fmla="*/ 1929161 w 4605454"/>
              <a:gd name="connsiteY43" fmla="*/ 200722 h 1683834"/>
              <a:gd name="connsiteX44" fmla="*/ 1962615 w 4605454"/>
              <a:gd name="connsiteY44" fmla="*/ 211873 h 1683834"/>
              <a:gd name="connsiteX45" fmla="*/ 1996068 w 4605454"/>
              <a:gd name="connsiteY45" fmla="*/ 234175 h 1683834"/>
              <a:gd name="connsiteX46" fmla="*/ 2018371 w 4605454"/>
              <a:gd name="connsiteY46" fmla="*/ 256478 h 1683834"/>
              <a:gd name="connsiteX47" fmla="*/ 2051824 w 4605454"/>
              <a:gd name="connsiteY47" fmla="*/ 267629 h 1683834"/>
              <a:gd name="connsiteX48" fmla="*/ 2118732 w 4605454"/>
              <a:gd name="connsiteY48" fmla="*/ 323385 h 1683834"/>
              <a:gd name="connsiteX49" fmla="*/ 2219093 w 4605454"/>
              <a:gd name="connsiteY49" fmla="*/ 401443 h 1683834"/>
              <a:gd name="connsiteX50" fmla="*/ 2230244 w 4605454"/>
              <a:gd name="connsiteY50" fmla="*/ 434897 h 1683834"/>
              <a:gd name="connsiteX51" fmla="*/ 2286000 w 4605454"/>
              <a:gd name="connsiteY51" fmla="*/ 479502 h 1683834"/>
              <a:gd name="connsiteX52" fmla="*/ 2297151 w 4605454"/>
              <a:gd name="connsiteY52" fmla="*/ 512956 h 1683834"/>
              <a:gd name="connsiteX53" fmla="*/ 2364059 w 4605454"/>
              <a:gd name="connsiteY53" fmla="*/ 591014 h 1683834"/>
              <a:gd name="connsiteX54" fmla="*/ 2386361 w 4605454"/>
              <a:gd name="connsiteY54" fmla="*/ 613317 h 1683834"/>
              <a:gd name="connsiteX55" fmla="*/ 2419815 w 4605454"/>
              <a:gd name="connsiteY55" fmla="*/ 646770 h 1683834"/>
              <a:gd name="connsiteX56" fmla="*/ 2442117 w 4605454"/>
              <a:gd name="connsiteY56" fmla="*/ 669073 h 1683834"/>
              <a:gd name="connsiteX57" fmla="*/ 2475571 w 4605454"/>
              <a:gd name="connsiteY57" fmla="*/ 680224 h 1683834"/>
              <a:gd name="connsiteX58" fmla="*/ 2553629 w 4605454"/>
              <a:gd name="connsiteY58" fmla="*/ 724829 h 1683834"/>
              <a:gd name="connsiteX59" fmla="*/ 2575932 w 4605454"/>
              <a:gd name="connsiteY59" fmla="*/ 747131 h 1683834"/>
              <a:gd name="connsiteX60" fmla="*/ 2620537 w 4605454"/>
              <a:gd name="connsiteY60" fmla="*/ 758283 h 1683834"/>
              <a:gd name="connsiteX61" fmla="*/ 2732049 w 4605454"/>
              <a:gd name="connsiteY61" fmla="*/ 780585 h 1683834"/>
              <a:gd name="connsiteX62" fmla="*/ 3010829 w 4605454"/>
              <a:gd name="connsiteY62" fmla="*/ 802887 h 1683834"/>
              <a:gd name="connsiteX63" fmla="*/ 3735659 w 4605454"/>
              <a:gd name="connsiteY63" fmla="*/ 802887 h 1683834"/>
              <a:gd name="connsiteX64" fmla="*/ 3836020 w 4605454"/>
              <a:gd name="connsiteY64" fmla="*/ 758283 h 1683834"/>
              <a:gd name="connsiteX65" fmla="*/ 3869473 w 4605454"/>
              <a:gd name="connsiteY65" fmla="*/ 747131 h 1683834"/>
              <a:gd name="connsiteX66" fmla="*/ 3925229 w 4605454"/>
              <a:gd name="connsiteY66" fmla="*/ 702526 h 1683834"/>
              <a:gd name="connsiteX67" fmla="*/ 3947532 w 4605454"/>
              <a:gd name="connsiteY67" fmla="*/ 680224 h 1683834"/>
              <a:gd name="connsiteX68" fmla="*/ 3992137 w 4605454"/>
              <a:gd name="connsiteY68" fmla="*/ 657922 h 1683834"/>
              <a:gd name="connsiteX69" fmla="*/ 4047893 w 4605454"/>
              <a:gd name="connsiteY69" fmla="*/ 613317 h 1683834"/>
              <a:gd name="connsiteX70" fmla="*/ 4081346 w 4605454"/>
              <a:gd name="connsiteY70" fmla="*/ 591014 h 1683834"/>
              <a:gd name="connsiteX71" fmla="*/ 4125951 w 4605454"/>
              <a:gd name="connsiteY71" fmla="*/ 546409 h 1683834"/>
              <a:gd name="connsiteX72" fmla="*/ 4170556 w 4605454"/>
              <a:gd name="connsiteY72" fmla="*/ 501804 h 1683834"/>
              <a:gd name="connsiteX73" fmla="*/ 4192859 w 4605454"/>
              <a:gd name="connsiteY73" fmla="*/ 479502 h 1683834"/>
              <a:gd name="connsiteX74" fmla="*/ 4226312 w 4605454"/>
              <a:gd name="connsiteY74" fmla="*/ 468351 h 1683834"/>
              <a:gd name="connsiteX75" fmla="*/ 4270917 w 4605454"/>
              <a:gd name="connsiteY75" fmla="*/ 401443 h 1683834"/>
              <a:gd name="connsiteX76" fmla="*/ 4293220 w 4605454"/>
              <a:gd name="connsiteY76" fmla="*/ 379141 h 1683834"/>
              <a:gd name="connsiteX77" fmla="*/ 4315522 w 4605454"/>
              <a:gd name="connsiteY77" fmla="*/ 345687 h 1683834"/>
              <a:gd name="connsiteX78" fmla="*/ 4348976 w 4605454"/>
              <a:gd name="connsiteY78" fmla="*/ 323385 h 1683834"/>
              <a:gd name="connsiteX79" fmla="*/ 4393581 w 4605454"/>
              <a:gd name="connsiteY79" fmla="*/ 289931 h 1683834"/>
              <a:gd name="connsiteX80" fmla="*/ 4415883 w 4605454"/>
              <a:gd name="connsiteY80" fmla="*/ 256478 h 1683834"/>
              <a:gd name="connsiteX81" fmla="*/ 4482790 w 4605454"/>
              <a:gd name="connsiteY81" fmla="*/ 189570 h 1683834"/>
              <a:gd name="connsiteX82" fmla="*/ 4505093 w 4605454"/>
              <a:gd name="connsiteY82" fmla="*/ 167268 h 1683834"/>
              <a:gd name="connsiteX83" fmla="*/ 4572000 w 4605454"/>
              <a:gd name="connsiteY83" fmla="*/ 55756 h 1683834"/>
              <a:gd name="connsiteX84" fmla="*/ 4594302 w 4605454"/>
              <a:gd name="connsiteY84" fmla="*/ 33453 h 1683834"/>
              <a:gd name="connsiteX85" fmla="*/ 4605454 w 4605454"/>
              <a:gd name="connsiteY85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79863 w 4605454"/>
              <a:gd name="connsiteY20" fmla="*/ 769434 h 1683834"/>
              <a:gd name="connsiteX21" fmla="*/ 646771 w 4605454"/>
              <a:gd name="connsiteY21" fmla="*/ 691375 h 1683834"/>
              <a:gd name="connsiteX22" fmla="*/ 791737 w 4605454"/>
              <a:gd name="connsiteY22" fmla="*/ 579863 h 1683834"/>
              <a:gd name="connsiteX23" fmla="*/ 825190 w 4605454"/>
              <a:gd name="connsiteY23" fmla="*/ 568712 h 1683834"/>
              <a:gd name="connsiteX24" fmla="*/ 858644 w 4605454"/>
              <a:gd name="connsiteY24" fmla="*/ 546409 h 1683834"/>
              <a:gd name="connsiteX25" fmla="*/ 892098 w 4605454"/>
              <a:gd name="connsiteY25" fmla="*/ 535258 h 1683834"/>
              <a:gd name="connsiteX26" fmla="*/ 936702 w 4605454"/>
              <a:gd name="connsiteY26" fmla="*/ 501804 h 1683834"/>
              <a:gd name="connsiteX27" fmla="*/ 970156 w 4605454"/>
              <a:gd name="connsiteY27" fmla="*/ 490653 h 1683834"/>
              <a:gd name="connsiteX28" fmla="*/ 1037063 w 4605454"/>
              <a:gd name="connsiteY28" fmla="*/ 457200 h 1683834"/>
              <a:gd name="connsiteX29" fmla="*/ 1070517 w 4605454"/>
              <a:gd name="connsiteY29" fmla="*/ 434897 h 1683834"/>
              <a:gd name="connsiteX30" fmla="*/ 1092820 w 4605454"/>
              <a:gd name="connsiteY30" fmla="*/ 412595 h 1683834"/>
              <a:gd name="connsiteX31" fmla="*/ 1126273 w 4605454"/>
              <a:gd name="connsiteY31" fmla="*/ 401443 h 1683834"/>
              <a:gd name="connsiteX32" fmla="*/ 1148576 w 4605454"/>
              <a:gd name="connsiteY32" fmla="*/ 379141 h 1683834"/>
              <a:gd name="connsiteX33" fmla="*/ 1182029 w 4605454"/>
              <a:gd name="connsiteY33" fmla="*/ 367990 h 1683834"/>
              <a:gd name="connsiteX34" fmla="*/ 1204332 w 4605454"/>
              <a:gd name="connsiteY34" fmla="*/ 334536 h 1683834"/>
              <a:gd name="connsiteX35" fmla="*/ 1293541 w 4605454"/>
              <a:gd name="connsiteY35" fmla="*/ 256478 h 1683834"/>
              <a:gd name="connsiteX36" fmla="*/ 1315844 w 4605454"/>
              <a:gd name="connsiteY36" fmla="*/ 234175 h 1683834"/>
              <a:gd name="connsiteX37" fmla="*/ 1382751 w 4605454"/>
              <a:gd name="connsiteY37" fmla="*/ 211873 h 1683834"/>
              <a:gd name="connsiteX38" fmla="*/ 1416205 w 4605454"/>
              <a:gd name="connsiteY38" fmla="*/ 200722 h 1683834"/>
              <a:gd name="connsiteX39" fmla="*/ 1505415 w 4605454"/>
              <a:gd name="connsiteY39" fmla="*/ 178419 h 1683834"/>
              <a:gd name="connsiteX40" fmla="*/ 1538868 w 4605454"/>
              <a:gd name="connsiteY40" fmla="*/ 167268 h 1683834"/>
              <a:gd name="connsiteX41" fmla="*/ 1884556 w 4605454"/>
              <a:gd name="connsiteY41" fmla="*/ 178419 h 1683834"/>
              <a:gd name="connsiteX42" fmla="*/ 1929161 w 4605454"/>
              <a:gd name="connsiteY42" fmla="*/ 200722 h 1683834"/>
              <a:gd name="connsiteX43" fmla="*/ 1962615 w 4605454"/>
              <a:gd name="connsiteY43" fmla="*/ 211873 h 1683834"/>
              <a:gd name="connsiteX44" fmla="*/ 1996068 w 4605454"/>
              <a:gd name="connsiteY44" fmla="*/ 234175 h 1683834"/>
              <a:gd name="connsiteX45" fmla="*/ 2018371 w 4605454"/>
              <a:gd name="connsiteY45" fmla="*/ 256478 h 1683834"/>
              <a:gd name="connsiteX46" fmla="*/ 2051824 w 4605454"/>
              <a:gd name="connsiteY46" fmla="*/ 267629 h 1683834"/>
              <a:gd name="connsiteX47" fmla="*/ 2118732 w 4605454"/>
              <a:gd name="connsiteY47" fmla="*/ 323385 h 1683834"/>
              <a:gd name="connsiteX48" fmla="*/ 2219093 w 4605454"/>
              <a:gd name="connsiteY48" fmla="*/ 401443 h 1683834"/>
              <a:gd name="connsiteX49" fmla="*/ 2230244 w 4605454"/>
              <a:gd name="connsiteY49" fmla="*/ 434897 h 1683834"/>
              <a:gd name="connsiteX50" fmla="*/ 2286000 w 4605454"/>
              <a:gd name="connsiteY50" fmla="*/ 479502 h 1683834"/>
              <a:gd name="connsiteX51" fmla="*/ 2297151 w 4605454"/>
              <a:gd name="connsiteY51" fmla="*/ 512956 h 1683834"/>
              <a:gd name="connsiteX52" fmla="*/ 2364059 w 4605454"/>
              <a:gd name="connsiteY52" fmla="*/ 591014 h 1683834"/>
              <a:gd name="connsiteX53" fmla="*/ 2386361 w 4605454"/>
              <a:gd name="connsiteY53" fmla="*/ 613317 h 1683834"/>
              <a:gd name="connsiteX54" fmla="*/ 2419815 w 4605454"/>
              <a:gd name="connsiteY54" fmla="*/ 646770 h 1683834"/>
              <a:gd name="connsiteX55" fmla="*/ 2442117 w 4605454"/>
              <a:gd name="connsiteY55" fmla="*/ 669073 h 1683834"/>
              <a:gd name="connsiteX56" fmla="*/ 2475571 w 4605454"/>
              <a:gd name="connsiteY56" fmla="*/ 680224 h 1683834"/>
              <a:gd name="connsiteX57" fmla="*/ 2553629 w 4605454"/>
              <a:gd name="connsiteY57" fmla="*/ 724829 h 1683834"/>
              <a:gd name="connsiteX58" fmla="*/ 2575932 w 4605454"/>
              <a:gd name="connsiteY58" fmla="*/ 747131 h 1683834"/>
              <a:gd name="connsiteX59" fmla="*/ 2620537 w 4605454"/>
              <a:gd name="connsiteY59" fmla="*/ 758283 h 1683834"/>
              <a:gd name="connsiteX60" fmla="*/ 2732049 w 4605454"/>
              <a:gd name="connsiteY60" fmla="*/ 780585 h 1683834"/>
              <a:gd name="connsiteX61" fmla="*/ 3010829 w 4605454"/>
              <a:gd name="connsiteY61" fmla="*/ 802887 h 1683834"/>
              <a:gd name="connsiteX62" fmla="*/ 3735659 w 4605454"/>
              <a:gd name="connsiteY62" fmla="*/ 802887 h 1683834"/>
              <a:gd name="connsiteX63" fmla="*/ 3836020 w 4605454"/>
              <a:gd name="connsiteY63" fmla="*/ 758283 h 1683834"/>
              <a:gd name="connsiteX64" fmla="*/ 3869473 w 4605454"/>
              <a:gd name="connsiteY64" fmla="*/ 747131 h 1683834"/>
              <a:gd name="connsiteX65" fmla="*/ 3925229 w 4605454"/>
              <a:gd name="connsiteY65" fmla="*/ 702526 h 1683834"/>
              <a:gd name="connsiteX66" fmla="*/ 3947532 w 4605454"/>
              <a:gd name="connsiteY66" fmla="*/ 680224 h 1683834"/>
              <a:gd name="connsiteX67" fmla="*/ 3992137 w 4605454"/>
              <a:gd name="connsiteY67" fmla="*/ 657922 h 1683834"/>
              <a:gd name="connsiteX68" fmla="*/ 4047893 w 4605454"/>
              <a:gd name="connsiteY68" fmla="*/ 613317 h 1683834"/>
              <a:gd name="connsiteX69" fmla="*/ 4081346 w 4605454"/>
              <a:gd name="connsiteY69" fmla="*/ 591014 h 1683834"/>
              <a:gd name="connsiteX70" fmla="*/ 4125951 w 4605454"/>
              <a:gd name="connsiteY70" fmla="*/ 546409 h 1683834"/>
              <a:gd name="connsiteX71" fmla="*/ 4170556 w 4605454"/>
              <a:gd name="connsiteY71" fmla="*/ 501804 h 1683834"/>
              <a:gd name="connsiteX72" fmla="*/ 4192859 w 4605454"/>
              <a:gd name="connsiteY72" fmla="*/ 479502 h 1683834"/>
              <a:gd name="connsiteX73" fmla="*/ 4226312 w 4605454"/>
              <a:gd name="connsiteY73" fmla="*/ 468351 h 1683834"/>
              <a:gd name="connsiteX74" fmla="*/ 4270917 w 4605454"/>
              <a:gd name="connsiteY74" fmla="*/ 401443 h 1683834"/>
              <a:gd name="connsiteX75" fmla="*/ 4293220 w 4605454"/>
              <a:gd name="connsiteY75" fmla="*/ 379141 h 1683834"/>
              <a:gd name="connsiteX76" fmla="*/ 4315522 w 4605454"/>
              <a:gd name="connsiteY76" fmla="*/ 345687 h 1683834"/>
              <a:gd name="connsiteX77" fmla="*/ 4348976 w 4605454"/>
              <a:gd name="connsiteY77" fmla="*/ 323385 h 1683834"/>
              <a:gd name="connsiteX78" fmla="*/ 4393581 w 4605454"/>
              <a:gd name="connsiteY78" fmla="*/ 289931 h 1683834"/>
              <a:gd name="connsiteX79" fmla="*/ 4415883 w 4605454"/>
              <a:gd name="connsiteY79" fmla="*/ 256478 h 1683834"/>
              <a:gd name="connsiteX80" fmla="*/ 4482790 w 4605454"/>
              <a:gd name="connsiteY80" fmla="*/ 189570 h 1683834"/>
              <a:gd name="connsiteX81" fmla="*/ 4505093 w 4605454"/>
              <a:gd name="connsiteY81" fmla="*/ 167268 h 1683834"/>
              <a:gd name="connsiteX82" fmla="*/ 4572000 w 4605454"/>
              <a:gd name="connsiteY82" fmla="*/ 55756 h 1683834"/>
              <a:gd name="connsiteX83" fmla="*/ 4594302 w 4605454"/>
              <a:gd name="connsiteY83" fmla="*/ 33453 h 1683834"/>
              <a:gd name="connsiteX84" fmla="*/ 4605454 w 4605454"/>
              <a:gd name="connsiteY84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19093 w 4605454"/>
              <a:gd name="connsiteY47" fmla="*/ 401443 h 1683834"/>
              <a:gd name="connsiteX48" fmla="*/ 2230244 w 4605454"/>
              <a:gd name="connsiteY48" fmla="*/ 434897 h 1683834"/>
              <a:gd name="connsiteX49" fmla="*/ 2286000 w 4605454"/>
              <a:gd name="connsiteY49" fmla="*/ 479502 h 1683834"/>
              <a:gd name="connsiteX50" fmla="*/ 2297151 w 4605454"/>
              <a:gd name="connsiteY50" fmla="*/ 512956 h 1683834"/>
              <a:gd name="connsiteX51" fmla="*/ 2364059 w 4605454"/>
              <a:gd name="connsiteY51" fmla="*/ 591014 h 1683834"/>
              <a:gd name="connsiteX52" fmla="*/ 2386361 w 4605454"/>
              <a:gd name="connsiteY52" fmla="*/ 613317 h 1683834"/>
              <a:gd name="connsiteX53" fmla="*/ 2419815 w 4605454"/>
              <a:gd name="connsiteY53" fmla="*/ 646770 h 1683834"/>
              <a:gd name="connsiteX54" fmla="*/ 2442117 w 4605454"/>
              <a:gd name="connsiteY54" fmla="*/ 669073 h 1683834"/>
              <a:gd name="connsiteX55" fmla="*/ 2475571 w 4605454"/>
              <a:gd name="connsiteY55" fmla="*/ 680224 h 1683834"/>
              <a:gd name="connsiteX56" fmla="*/ 2553629 w 4605454"/>
              <a:gd name="connsiteY56" fmla="*/ 724829 h 1683834"/>
              <a:gd name="connsiteX57" fmla="*/ 2575932 w 4605454"/>
              <a:gd name="connsiteY57" fmla="*/ 747131 h 1683834"/>
              <a:gd name="connsiteX58" fmla="*/ 2620537 w 4605454"/>
              <a:gd name="connsiteY58" fmla="*/ 758283 h 1683834"/>
              <a:gd name="connsiteX59" fmla="*/ 2732049 w 4605454"/>
              <a:gd name="connsiteY59" fmla="*/ 780585 h 1683834"/>
              <a:gd name="connsiteX60" fmla="*/ 3010829 w 4605454"/>
              <a:gd name="connsiteY60" fmla="*/ 802887 h 1683834"/>
              <a:gd name="connsiteX61" fmla="*/ 3735659 w 4605454"/>
              <a:gd name="connsiteY61" fmla="*/ 802887 h 1683834"/>
              <a:gd name="connsiteX62" fmla="*/ 3836020 w 4605454"/>
              <a:gd name="connsiteY62" fmla="*/ 758283 h 1683834"/>
              <a:gd name="connsiteX63" fmla="*/ 3869473 w 4605454"/>
              <a:gd name="connsiteY63" fmla="*/ 747131 h 1683834"/>
              <a:gd name="connsiteX64" fmla="*/ 3925229 w 4605454"/>
              <a:gd name="connsiteY64" fmla="*/ 702526 h 1683834"/>
              <a:gd name="connsiteX65" fmla="*/ 3947532 w 4605454"/>
              <a:gd name="connsiteY65" fmla="*/ 680224 h 1683834"/>
              <a:gd name="connsiteX66" fmla="*/ 3992137 w 4605454"/>
              <a:gd name="connsiteY66" fmla="*/ 657922 h 1683834"/>
              <a:gd name="connsiteX67" fmla="*/ 4047893 w 4605454"/>
              <a:gd name="connsiteY67" fmla="*/ 613317 h 1683834"/>
              <a:gd name="connsiteX68" fmla="*/ 4081346 w 4605454"/>
              <a:gd name="connsiteY68" fmla="*/ 591014 h 1683834"/>
              <a:gd name="connsiteX69" fmla="*/ 4125951 w 4605454"/>
              <a:gd name="connsiteY69" fmla="*/ 546409 h 1683834"/>
              <a:gd name="connsiteX70" fmla="*/ 4170556 w 4605454"/>
              <a:gd name="connsiteY70" fmla="*/ 501804 h 1683834"/>
              <a:gd name="connsiteX71" fmla="*/ 4192859 w 4605454"/>
              <a:gd name="connsiteY71" fmla="*/ 479502 h 1683834"/>
              <a:gd name="connsiteX72" fmla="*/ 4226312 w 4605454"/>
              <a:gd name="connsiteY72" fmla="*/ 468351 h 1683834"/>
              <a:gd name="connsiteX73" fmla="*/ 4270917 w 4605454"/>
              <a:gd name="connsiteY73" fmla="*/ 401443 h 1683834"/>
              <a:gd name="connsiteX74" fmla="*/ 4293220 w 4605454"/>
              <a:gd name="connsiteY74" fmla="*/ 379141 h 1683834"/>
              <a:gd name="connsiteX75" fmla="*/ 4315522 w 4605454"/>
              <a:gd name="connsiteY75" fmla="*/ 345687 h 1683834"/>
              <a:gd name="connsiteX76" fmla="*/ 4348976 w 4605454"/>
              <a:gd name="connsiteY76" fmla="*/ 323385 h 1683834"/>
              <a:gd name="connsiteX77" fmla="*/ 4393581 w 4605454"/>
              <a:gd name="connsiteY77" fmla="*/ 289931 h 1683834"/>
              <a:gd name="connsiteX78" fmla="*/ 4415883 w 4605454"/>
              <a:gd name="connsiteY78" fmla="*/ 256478 h 1683834"/>
              <a:gd name="connsiteX79" fmla="*/ 4482790 w 4605454"/>
              <a:gd name="connsiteY79" fmla="*/ 189570 h 1683834"/>
              <a:gd name="connsiteX80" fmla="*/ 4505093 w 4605454"/>
              <a:gd name="connsiteY80" fmla="*/ 167268 h 1683834"/>
              <a:gd name="connsiteX81" fmla="*/ 4572000 w 4605454"/>
              <a:gd name="connsiteY81" fmla="*/ 55756 h 1683834"/>
              <a:gd name="connsiteX82" fmla="*/ 4594302 w 4605454"/>
              <a:gd name="connsiteY82" fmla="*/ 33453 h 1683834"/>
              <a:gd name="connsiteX83" fmla="*/ 4605454 w 4605454"/>
              <a:gd name="connsiteY83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86000 w 4605454"/>
              <a:gd name="connsiteY48" fmla="*/ 479502 h 1683834"/>
              <a:gd name="connsiteX49" fmla="*/ 2297151 w 4605454"/>
              <a:gd name="connsiteY49" fmla="*/ 512956 h 1683834"/>
              <a:gd name="connsiteX50" fmla="*/ 2364059 w 4605454"/>
              <a:gd name="connsiteY50" fmla="*/ 591014 h 1683834"/>
              <a:gd name="connsiteX51" fmla="*/ 2386361 w 4605454"/>
              <a:gd name="connsiteY51" fmla="*/ 613317 h 1683834"/>
              <a:gd name="connsiteX52" fmla="*/ 2419815 w 4605454"/>
              <a:gd name="connsiteY52" fmla="*/ 646770 h 1683834"/>
              <a:gd name="connsiteX53" fmla="*/ 2442117 w 4605454"/>
              <a:gd name="connsiteY53" fmla="*/ 669073 h 1683834"/>
              <a:gd name="connsiteX54" fmla="*/ 2475571 w 4605454"/>
              <a:gd name="connsiteY54" fmla="*/ 680224 h 1683834"/>
              <a:gd name="connsiteX55" fmla="*/ 2553629 w 4605454"/>
              <a:gd name="connsiteY55" fmla="*/ 724829 h 1683834"/>
              <a:gd name="connsiteX56" fmla="*/ 2575932 w 4605454"/>
              <a:gd name="connsiteY56" fmla="*/ 747131 h 1683834"/>
              <a:gd name="connsiteX57" fmla="*/ 2620537 w 4605454"/>
              <a:gd name="connsiteY57" fmla="*/ 758283 h 1683834"/>
              <a:gd name="connsiteX58" fmla="*/ 2732049 w 4605454"/>
              <a:gd name="connsiteY58" fmla="*/ 780585 h 1683834"/>
              <a:gd name="connsiteX59" fmla="*/ 3010829 w 4605454"/>
              <a:gd name="connsiteY59" fmla="*/ 802887 h 1683834"/>
              <a:gd name="connsiteX60" fmla="*/ 3735659 w 4605454"/>
              <a:gd name="connsiteY60" fmla="*/ 802887 h 1683834"/>
              <a:gd name="connsiteX61" fmla="*/ 3836020 w 4605454"/>
              <a:gd name="connsiteY61" fmla="*/ 758283 h 1683834"/>
              <a:gd name="connsiteX62" fmla="*/ 3869473 w 4605454"/>
              <a:gd name="connsiteY62" fmla="*/ 747131 h 1683834"/>
              <a:gd name="connsiteX63" fmla="*/ 3925229 w 4605454"/>
              <a:gd name="connsiteY63" fmla="*/ 702526 h 1683834"/>
              <a:gd name="connsiteX64" fmla="*/ 3947532 w 4605454"/>
              <a:gd name="connsiteY64" fmla="*/ 680224 h 1683834"/>
              <a:gd name="connsiteX65" fmla="*/ 3992137 w 4605454"/>
              <a:gd name="connsiteY65" fmla="*/ 657922 h 1683834"/>
              <a:gd name="connsiteX66" fmla="*/ 4047893 w 4605454"/>
              <a:gd name="connsiteY66" fmla="*/ 613317 h 1683834"/>
              <a:gd name="connsiteX67" fmla="*/ 4081346 w 4605454"/>
              <a:gd name="connsiteY67" fmla="*/ 591014 h 1683834"/>
              <a:gd name="connsiteX68" fmla="*/ 4125951 w 4605454"/>
              <a:gd name="connsiteY68" fmla="*/ 546409 h 1683834"/>
              <a:gd name="connsiteX69" fmla="*/ 4170556 w 4605454"/>
              <a:gd name="connsiteY69" fmla="*/ 501804 h 1683834"/>
              <a:gd name="connsiteX70" fmla="*/ 4192859 w 4605454"/>
              <a:gd name="connsiteY70" fmla="*/ 479502 h 1683834"/>
              <a:gd name="connsiteX71" fmla="*/ 4226312 w 4605454"/>
              <a:gd name="connsiteY71" fmla="*/ 468351 h 1683834"/>
              <a:gd name="connsiteX72" fmla="*/ 4270917 w 4605454"/>
              <a:gd name="connsiteY72" fmla="*/ 401443 h 1683834"/>
              <a:gd name="connsiteX73" fmla="*/ 4293220 w 4605454"/>
              <a:gd name="connsiteY73" fmla="*/ 379141 h 1683834"/>
              <a:gd name="connsiteX74" fmla="*/ 4315522 w 4605454"/>
              <a:gd name="connsiteY74" fmla="*/ 345687 h 1683834"/>
              <a:gd name="connsiteX75" fmla="*/ 4348976 w 4605454"/>
              <a:gd name="connsiteY75" fmla="*/ 323385 h 1683834"/>
              <a:gd name="connsiteX76" fmla="*/ 4393581 w 4605454"/>
              <a:gd name="connsiteY76" fmla="*/ 289931 h 1683834"/>
              <a:gd name="connsiteX77" fmla="*/ 4415883 w 4605454"/>
              <a:gd name="connsiteY77" fmla="*/ 256478 h 1683834"/>
              <a:gd name="connsiteX78" fmla="*/ 4482790 w 4605454"/>
              <a:gd name="connsiteY78" fmla="*/ 189570 h 1683834"/>
              <a:gd name="connsiteX79" fmla="*/ 4505093 w 4605454"/>
              <a:gd name="connsiteY79" fmla="*/ 167268 h 1683834"/>
              <a:gd name="connsiteX80" fmla="*/ 4572000 w 4605454"/>
              <a:gd name="connsiteY80" fmla="*/ 55756 h 1683834"/>
              <a:gd name="connsiteX81" fmla="*/ 4594302 w 4605454"/>
              <a:gd name="connsiteY81" fmla="*/ 33453 h 1683834"/>
              <a:gd name="connsiteX82" fmla="*/ 4605454 w 4605454"/>
              <a:gd name="connsiteY82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97151 w 4605454"/>
              <a:gd name="connsiteY48" fmla="*/ 512956 h 1683834"/>
              <a:gd name="connsiteX49" fmla="*/ 2364059 w 4605454"/>
              <a:gd name="connsiteY49" fmla="*/ 591014 h 1683834"/>
              <a:gd name="connsiteX50" fmla="*/ 2386361 w 4605454"/>
              <a:gd name="connsiteY50" fmla="*/ 613317 h 1683834"/>
              <a:gd name="connsiteX51" fmla="*/ 2419815 w 4605454"/>
              <a:gd name="connsiteY51" fmla="*/ 646770 h 1683834"/>
              <a:gd name="connsiteX52" fmla="*/ 2442117 w 4605454"/>
              <a:gd name="connsiteY52" fmla="*/ 669073 h 1683834"/>
              <a:gd name="connsiteX53" fmla="*/ 2475571 w 4605454"/>
              <a:gd name="connsiteY53" fmla="*/ 680224 h 1683834"/>
              <a:gd name="connsiteX54" fmla="*/ 2553629 w 4605454"/>
              <a:gd name="connsiteY54" fmla="*/ 724829 h 1683834"/>
              <a:gd name="connsiteX55" fmla="*/ 2575932 w 4605454"/>
              <a:gd name="connsiteY55" fmla="*/ 747131 h 1683834"/>
              <a:gd name="connsiteX56" fmla="*/ 2620537 w 4605454"/>
              <a:gd name="connsiteY56" fmla="*/ 758283 h 1683834"/>
              <a:gd name="connsiteX57" fmla="*/ 2732049 w 4605454"/>
              <a:gd name="connsiteY57" fmla="*/ 780585 h 1683834"/>
              <a:gd name="connsiteX58" fmla="*/ 3010829 w 4605454"/>
              <a:gd name="connsiteY58" fmla="*/ 802887 h 1683834"/>
              <a:gd name="connsiteX59" fmla="*/ 3735659 w 4605454"/>
              <a:gd name="connsiteY59" fmla="*/ 802887 h 1683834"/>
              <a:gd name="connsiteX60" fmla="*/ 3836020 w 4605454"/>
              <a:gd name="connsiteY60" fmla="*/ 758283 h 1683834"/>
              <a:gd name="connsiteX61" fmla="*/ 3869473 w 4605454"/>
              <a:gd name="connsiteY61" fmla="*/ 747131 h 1683834"/>
              <a:gd name="connsiteX62" fmla="*/ 3925229 w 4605454"/>
              <a:gd name="connsiteY62" fmla="*/ 702526 h 1683834"/>
              <a:gd name="connsiteX63" fmla="*/ 3947532 w 4605454"/>
              <a:gd name="connsiteY63" fmla="*/ 680224 h 1683834"/>
              <a:gd name="connsiteX64" fmla="*/ 3992137 w 4605454"/>
              <a:gd name="connsiteY64" fmla="*/ 657922 h 1683834"/>
              <a:gd name="connsiteX65" fmla="*/ 4047893 w 4605454"/>
              <a:gd name="connsiteY65" fmla="*/ 613317 h 1683834"/>
              <a:gd name="connsiteX66" fmla="*/ 4081346 w 4605454"/>
              <a:gd name="connsiteY66" fmla="*/ 591014 h 1683834"/>
              <a:gd name="connsiteX67" fmla="*/ 4125951 w 4605454"/>
              <a:gd name="connsiteY67" fmla="*/ 546409 h 1683834"/>
              <a:gd name="connsiteX68" fmla="*/ 4170556 w 4605454"/>
              <a:gd name="connsiteY68" fmla="*/ 501804 h 1683834"/>
              <a:gd name="connsiteX69" fmla="*/ 4192859 w 4605454"/>
              <a:gd name="connsiteY69" fmla="*/ 479502 h 1683834"/>
              <a:gd name="connsiteX70" fmla="*/ 4226312 w 4605454"/>
              <a:gd name="connsiteY70" fmla="*/ 468351 h 1683834"/>
              <a:gd name="connsiteX71" fmla="*/ 4270917 w 4605454"/>
              <a:gd name="connsiteY71" fmla="*/ 401443 h 1683834"/>
              <a:gd name="connsiteX72" fmla="*/ 4293220 w 4605454"/>
              <a:gd name="connsiteY72" fmla="*/ 379141 h 1683834"/>
              <a:gd name="connsiteX73" fmla="*/ 4315522 w 4605454"/>
              <a:gd name="connsiteY73" fmla="*/ 345687 h 1683834"/>
              <a:gd name="connsiteX74" fmla="*/ 4348976 w 4605454"/>
              <a:gd name="connsiteY74" fmla="*/ 323385 h 1683834"/>
              <a:gd name="connsiteX75" fmla="*/ 4393581 w 4605454"/>
              <a:gd name="connsiteY75" fmla="*/ 289931 h 1683834"/>
              <a:gd name="connsiteX76" fmla="*/ 4415883 w 4605454"/>
              <a:gd name="connsiteY76" fmla="*/ 256478 h 1683834"/>
              <a:gd name="connsiteX77" fmla="*/ 4482790 w 4605454"/>
              <a:gd name="connsiteY77" fmla="*/ 189570 h 1683834"/>
              <a:gd name="connsiteX78" fmla="*/ 4505093 w 4605454"/>
              <a:gd name="connsiteY78" fmla="*/ 167268 h 1683834"/>
              <a:gd name="connsiteX79" fmla="*/ 4572000 w 4605454"/>
              <a:gd name="connsiteY79" fmla="*/ 55756 h 1683834"/>
              <a:gd name="connsiteX80" fmla="*/ 4594302 w 4605454"/>
              <a:gd name="connsiteY80" fmla="*/ 33453 h 1683834"/>
              <a:gd name="connsiteX81" fmla="*/ 4605454 w 4605454"/>
              <a:gd name="connsiteY81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118732 w 4605454"/>
              <a:gd name="connsiteY45" fmla="*/ 323385 h 1683834"/>
              <a:gd name="connsiteX46" fmla="*/ 2230244 w 4605454"/>
              <a:gd name="connsiteY46" fmla="*/ 434897 h 1683834"/>
              <a:gd name="connsiteX47" fmla="*/ 2297151 w 4605454"/>
              <a:gd name="connsiteY47" fmla="*/ 512956 h 1683834"/>
              <a:gd name="connsiteX48" fmla="*/ 2364059 w 4605454"/>
              <a:gd name="connsiteY48" fmla="*/ 591014 h 1683834"/>
              <a:gd name="connsiteX49" fmla="*/ 2386361 w 4605454"/>
              <a:gd name="connsiteY49" fmla="*/ 613317 h 1683834"/>
              <a:gd name="connsiteX50" fmla="*/ 2419815 w 4605454"/>
              <a:gd name="connsiteY50" fmla="*/ 646770 h 1683834"/>
              <a:gd name="connsiteX51" fmla="*/ 2442117 w 4605454"/>
              <a:gd name="connsiteY51" fmla="*/ 669073 h 1683834"/>
              <a:gd name="connsiteX52" fmla="*/ 2475571 w 4605454"/>
              <a:gd name="connsiteY52" fmla="*/ 680224 h 1683834"/>
              <a:gd name="connsiteX53" fmla="*/ 2553629 w 4605454"/>
              <a:gd name="connsiteY53" fmla="*/ 724829 h 1683834"/>
              <a:gd name="connsiteX54" fmla="*/ 2575932 w 4605454"/>
              <a:gd name="connsiteY54" fmla="*/ 747131 h 1683834"/>
              <a:gd name="connsiteX55" fmla="*/ 2620537 w 4605454"/>
              <a:gd name="connsiteY55" fmla="*/ 758283 h 1683834"/>
              <a:gd name="connsiteX56" fmla="*/ 2732049 w 4605454"/>
              <a:gd name="connsiteY56" fmla="*/ 780585 h 1683834"/>
              <a:gd name="connsiteX57" fmla="*/ 3010829 w 4605454"/>
              <a:gd name="connsiteY57" fmla="*/ 802887 h 1683834"/>
              <a:gd name="connsiteX58" fmla="*/ 3735659 w 4605454"/>
              <a:gd name="connsiteY58" fmla="*/ 802887 h 1683834"/>
              <a:gd name="connsiteX59" fmla="*/ 3836020 w 4605454"/>
              <a:gd name="connsiteY59" fmla="*/ 758283 h 1683834"/>
              <a:gd name="connsiteX60" fmla="*/ 3869473 w 4605454"/>
              <a:gd name="connsiteY60" fmla="*/ 747131 h 1683834"/>
              <a:gd name="connsiteX61" fmla="*/ 3925229 w 4605454"/>
              <a:gd name="connsiteY61" fmla="*/ 702526 h 1683834"/>
              <a:gd name="connsiteX62" fmla="*/ 3947532 w 4605454"/>
              <a:gd name="connsiteY62" fmla="*/ 680224 h 1683834"/>
              <a:gd name="connsiteX63" fmla="*/ 3992137 w 4605454"/>
              <a:gd name="connsiteY63" fmla="*/ 657922 h 1683834"/>
              <a:gd name="connsiteX64" fmla="*/ 4047893 w 4605454"/>
              <a:gd name="connsiteY64" fmla="*/ 613317 h 1683834"/>
              <a:gd name="connsiteX65" fmla="*/ 4081346 w 4605454"/>
              <a:gd name="connsiteY65" fmla="*/ 591014 h 1683834"/>
              <a:gd name="connsiteX66" fmla="*/ 4125951 w 4605454"/>
              <a:gd name="connsiteY66" fmla="*/ 546409 h 1683834"/>
              <a:gd name="connsiteX67" fmla="*/ 4170556 w 4605454"/>
              <a:gd name="connsiteY67" fmla="*/ 501804 h 1683834"/>
              <a:gd name="connsiteX68" fmla="*/ 4192859 w 4605454"/>
              <a:gd name="connsiteY68" fmla="*/ 479502 h 1683834"/>
              <a:gd name="connsiteX69" fmla="*/ 4226312 w 4605454"/>
              <a:gd name="connsiteY69" fmla="*/ 468351 h 1683834"/>
              <a:gd name="connsiteX70" fmla="*/ 4270917 w 4605454"/>
              <a:gd name="connsiteY70" fmla="*/ 401443 h 1683834"/>
              <a:gd name="connsiteX71" fmla="*/ 4293220 w 4605454"/>
              <a:gd name="connsiteY71" fmla="*/ 379141 h 1683834"/>
              <a:gd name="connsiteX72" fmla="*/ 4315522 w 4605454"/>
              <a:gd name="connsiteY72" fmla="*/ 345687 h 1683834"/>
              <a:gd name="connsiteX73" fmla="*/ 4348976 w 4605454"/>
              <a:gd name="connsiteY73" fmla="*/ 323385 h 1683834"/>
              <a:gd name="connsiteX74" fmla="*/ 4393581 w 4605454"/>
              <a:gd name="connsiteY74" fmla="*/ 289931 h 1683834"/>
              <a:gd name="connsiteX75" fmla="*/ 4415883 w 4605454"/>
              <a:gd name="connsiteY75" fmla="*/ 256478 h 1683834"/>
              <a:gd name="connsiteX76" fmla="*/ 4482790 w 4605454"/>
              <a:gd name="connsiteY76" fmla="*/ 189570 h 1683834"/>
              <a:gd name="connsiteX77" fmla="*/ 4505093 w 4605454"/>
              <a:gd name="connsiteY77" fmla="*/ 167268 h 1683834"/>
              <a:gd name="connsiteX78" fmla="*/ 4572000 w 4605454"/>
              <a:gd name="connsiteY78" fmla="*/ 55756 h 1683834"/>
              <a:gd name="connsiteX79" fmla="*/ 4594302 w 4605454"/>
              <a:gd name="connsiteY79" fmla="*/ 33453 h 1683834"/>
              <a:gd name="connsiteX80" fmla="*/ 4605454 w 4605454"/>
              <a:gd name="connsiteY80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82751 w 4605454"/>
              <a:gd name="connsiteY35" fmla="*/ 211873 h 1683834"/>
              <a:gd name="connsiteX36" fmla="*/ 1416205 w 4605454"/>
              <a:gd name="connsiteY36" fmla="*/ 200722 h 1683834"/>
              <a:gd name="connsiteX37" fmla="*/ 1505415 w 4605454"/>
              <a:gd name="connsiteY37" fmla="*/ 178419 h 1683834"/>
              <a:gd name="connsiteX38" fmla="*/ 1538868 w 4605454"/>
              <a:gd name="connsiteY38" fmla="*/ 167268 h 1683834"/>
              <a:gd name="connsiteX39" fmla="*/ 1884556 w 4605454"/>
              <a:gd name="connsiteY39" fmla="*/ 178419 h 1683834"/>
              <a:gd name="connsiteX40" fmla="*/ 1929161 w 4605454"/>
              <a:gd name="connsiteY40" fmla="*/ 200722 h 1683834"/>
              <a:gd name="connsiteX41" fmla="*/ 1962615 w 4605454"/>
              <a:gd name="connsiteY41" fmla="*/ 211873 h 1683834"/>
              <a:gd name="connsiteX42" fmla="*/ 1996068 w 4605454"/>
              <a:gd name="connsiteY42" fmla="*/ 234175 h 1683834"/>
              <a:gd name="connsiteX43" fmla="*/ 2018371 w 4605454"/>
              <a:gd name="connsiteY43" fmla="*/ 256478 h 1683834"/>
              <a:gd name="connsiteX44" fmla="*/ 2118732 w 4605454"/>
              <a:gd name="connsiteY44" fmla="*/ 323385 h 1683834"/>
              <a:gd name="connsiteX45" fmla="*/ 2230244 w 4605454"/>
              <a:gd name="connsiteY45" fmla="*/ 434897 h 1683834"/>
              <a:gd name="connsiteX46" fmla="*/ 2297151 w 4605454"/>
              <a:gd name="connsiteY46" fmla="*/ 512956 h 1683834"/>
              <a:gd name="connsiteX47" fmla="*/ 2364059 w 4605454"/>
              <a:gd name="connsiteY47" fmla="*/ 591014 h 1683834"/>
              <a:gd name="connsiteX48" fmla="*/ 2386361 w 4605454"/>
              <a:gd name="connsiteY48" fmla="*/ 613317 h 1683834"/>
              <a:gd name="connsiteX49" fmla="*/ 2419815 w 4605454"/>
              <a:gd name="connsiteY49" fmla="*/ 646770 h 1683834"/>
              <a:gd name="connsiteX50" fmla="*/ 2442117 w 4605454"/>
              <a:gd name="connsiteY50" fmla="*/ 669073 h 1683834"/>
              <a:gd name="connsiteX51" fmla="*/ 2475571 w 4605454"/>
              <a:gd name="connsiteY51" fmla="*/ 680224 h 1683834"/>
              <a:gd name="connsiteX52" fmla="*/ 2553629 w 4605454"/>
              <a:gd name="connsiteY52" fmla="*/ 724829 h 1683834"/>
              <a:gd name="connsiteX53" fmla="*/ 2575932 w 4605454"/>
              <a:gd name="connsiteY53" fmla="*/ 747131 h 1683834"/>
              <a:gd name="connsiteX54" fmla="*/ 2620537 w 4605454"/>
              <a:gd name="connsiteY54" fmla="*/ 758283 h 1683834"/>
              <a:gd name="connsiteX55" fmla="*/ 2732049 w 4605454"/>
              <a:gd name="connsiteY55" fmla="*/ 780585 h 1683834"/>
              <a:gd name="connsiteX56" fmla="*/ 3010829 w 4605454"/>
              <a:gd name="connsiteY56" fmla="*/ 802887 h 1683834"/>
              <a:gd name="connsiteX57" fmla="*/ 3735659 w 4605454"/>
              <a:gd name="connsiteY57" fmla="*/ 802887 h 1683834"/>
              <a:gd name="connsiteX58" fmla="*/ 3836020 w 4605454"/>
              <a:gd name="connsiteY58" fmla="*/ 758283 h 1683834"/>
              <a:gd name="connsiteX59" fmla="*/ 3869473 w 4605454"/>
              <a:gd name="connsiteY59" fmla="*/ 747131 h 1683834"/>
              <a:gd name="connsiteX60" fmla="*/ 3925229 w 4605454"/>
              <a:gd name="connsiteY60" fmla="*/ 702526 h 1683834"/>
              <a:gd name="connsiteX61" fmla="*/ 3947532 w 4605454"/>
              <a:gd name="connsiteY61" fmla="*/ 680224 h 1683834"/>
              <a:gd name="connsiteX62" fmla="*/ 3992137 w 4605454"/>
              <a:gd name="connsiteY62" fmla="*/ 657922 h 1683834"/>
              <a:gd name="connsiteX63" fmla="*/ 4047893 w 4605454"/>
              <a:gd name="connsiteY63" fmla="*/ 613317 h 1683834"/>
              <a:gd name="connsiteX64" fmla="*/ 4081346 w 4605454"/>
              <a:gd name="connsiteY64" fmla="*/ 591014 h 1683834"/>
              <a:gd name="connsiteX65" fmla="*/ 4125951 w 4605454"/>
              <a:gd name="connsiteY65" fmla="*/ 546409 h 1683834"/>
              <a:gd name="connsiteX66" fmla="*/ 4170556 w 4605454"/>
              <a:gd name="connsiteY66" fmla="*/ 501804 h 1683834"/>
              <a:gd name="connsiteX67" fmla="*/ 4192859 w 4605454"/>
              <a:gd name="connsiteY67" fmla="*/ 479502 h 1683834"/>
              <a:gd name="connsiteX68" fmla="*/ 4226312 w 4605454"/>
              <a:gd name="connsiteY68" fmla="*/ 468351 h 1683834"/>
              <a:gd name="connsiteX69" fmla="*/ 4270917 w 4605454"/>
              <a:gd name="connsiteY69" fmla="*/ 401443 h 1683834"/>
              <a:gd name="connsiteX70" fmla="*/ 4293220 w 4605454"/>
              <a:gd name="connsiteY70" fmla="*/ 379141 h 1683834"/>
              <a:gd name="connsiteX71" fmla="*/ 4315522 w 4605454"/>
              <a:gd name="connsiteY71" fmla="*/ 345687 h 1683834"/>
              <a:gd name="connsiteX72" fmla="*/ 4348976 w 4605454"/>
              <a:gd name="connsiteY72" fmla="*/ 323385 h 1683834"/>
              <a:gd name="connsiteX73" fmla="*/ 4393581 w 4605454"/>
              <a:gd name="connsiteY73" fmla="*/ 289931 h 1683834"/>
              <a:gd name="connsiteX74" fmla="*/ 4415883 w 4605454"/>
              <a:gd name="connsiteY74" fmla="*/ 256478 h 1683834"/>
              <a:gd name="connsiteX75" fmla="*/ 4482790 w 4605454"/>
              <a:gd name="connsiteY75" fmla="*/ 189570 h 1683834"/>
              <a:gd name="connsiteX76" fmla="*/ 4505093 w 4605454"/>
              <a:gd name="connsiteY76" fmla="*/ 167268 h 1683834"/>
              <a:gd name="connsiteX77" fmla="*/ 4572000 w 4605454"/>
              <a:gd name="connsiteY77" fmla="*/ 55756 h 1683834"/>
              <a:gd name="connsiteX78" fmla="*/ 4594302 w 4605454"/>
              <a:gd name="connsiteY78" fmla="*/ 33453 h 1683834"/>
              <a:gd name="connsiteX79" fmla="*/ 4605454 w 4605454"/>
              <a:gd name="connsiteY79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382751 w 4605454"/>
              <a:gd name="connsiteY34" fmla="*/ 211873 h 1683834"/>
              <a:gd name="connsiteX35" fmla="*/ 1416205 w 4605454"/>
              <a:gd name="connsiteY35" fmla="*/ 200722 h 1683834"/>
              <a:gd name="connsiteX36" fmla="*/ 1505415 w 4605454"/>
              <a:gd name="connsiteY36" fmla="*/ 178419 h 1683834"/>
              <a:gd name="connsiteX37" fmla="*/ 1538868 w 4605454"/>
              <a:gd name="connsiteY37" fmla="*/ 167268 h 1683834"/>
              <a:gd name="connsiteX38" fmla="*/ 1884556 w 4605454"/>
              <a:gd name="connsiteY38" fmla="*/ 178419 h 1683834"/>
              <a:gd name="connsiteX39" fmla="*/ 1929161 w 4605454"/>
              <a:gd name="connsiteY39" fmla="*/ 200722 h 1683834"/>
              <a:gd name="connsiteX40" fmla="*/ 1962615 w 4605454"/>
              <a:gd name="connsiteY40" fmla="*/ 211873 h 1683834"/>
              <a:gd name="connsiteX41" fmla="*/ 1996068 w 4605454"/>
              <a:gd name="connsiteY41" fmla="*/ 234175 h 1683834"/>
              <a:gd name="connsiteX42" fmla="*/ 2018371 w 4605454"/>
              <a:gd name="connsiteY42" fmla="*/ 256478 h 1683834"/>
              <a:gd name="connsiteX43" fmla="*/ 2118732 w 4605454"/>
              <a:gd name="connsiteY43" fmla="*/ 323385 h 1683834"/>
              <a:gd name="connsiteX44" fmla="*/ 2230244 w 4605454"/>
              <a:gd name="connsiteY44" fmla="*/ 434897 h 1683834"/>
              <a:gd name="connsiteX45" fmla="*/ 2297151 w 4605454"/>
              <a:gd name="connsiteY45" fmla="*/ 512956 h 1683834"/>
              <a:gd name="connsiteX46" fmla="*/ 2364059 w 4605454"/>
              <a:gd name="connsiteY46" fmla="*/ 591014 h 1683834"/>
              <a:gd name="connsiteX47" fmla="*/ 2386361 w 4605454"/>
              <a:gd name="connsiteY47" fmla="*/ 613317 h 1683834"/>
              <a:gd name="connsiteX48" fmla="*/ 2419815 w 4605454"/>
              <a:gd name="connsiteY48" fmla="*/ 646770 h 1683834"/>
              <a:gd name="connsiteX49" fmla="*/ 2442117 w 4605454"/>
              <a:gd name="connsiteY49" fmla="*/ 669073 h 1683834"/>
              <a:gd name="connsiteX50" fmla="*/ 2475571 w 4605454"/>
              <a:gd name="connsiteY50" fmla="*/ 680224 h 1683834"/>
              <a:gd name="connsiteX51" fmla="*/ 2553629 w 4605454"/>
              <a:gd name="connsiteY51" fmla="*/ 724829 h 1683834"/>
              <a:gd name="connsiteX52" fmla="*/ 2575932 w 4605454"/>
              <a:gd name="connsiteY52" fmla="*/ 747131 h 1683834"/>
              <a:gd name="connsiteX53" fmla="*/ 2620537 w 4605454"/>
              <a:gd name="connsiteY53" fmla="*/ 758283 h 1683834"/>
              <a:gd name="connsiteX54" fmla="*/ 2732049 w 4605454"/>
              <a:gd name="connsiteY54" fmla="*/ 780585 h 1683834"/>
              <a:gd name="connsiteX55" fmla="*/ 3010829 w 4605454"/>
              <a:gd name="connsiteY55" fmla="*/ 802887 h 1683834"/>
              <a:gd name="connsiteX56" fmla="*/ 3735659 w 4605454"/>
              <a:gd name="connsiteY56" fmla="*/ 802887 h 1683834"/>
              <a:gd name="connsiteX57" fmla="*/ 3836020 w 4605454"/>
              <a:gd name="connsiteY57" fmla="*/ 758283 h 1683834"/>
              <a:gd name="connsiteX58" fmla="*/ 3869473 w 4605454"/>
              <a:gd name="connsiteY58" fmla="*/ 747131 h 1683834"/>
              <a:gd name="connsiteX59" fmla="*/ 3925229 w 4605454"/>
              <a:gd name="connsiteY59" fmla="*/ 702526 h 1683834"/>
              <a:gd name="connsiteX60" fmla="*/ 3947532 w 4605454"/>
              <a:gd name="connsiteY60" fmla="*/ 680224 h 1683834"/>
              <a:gd name="connsiteX61" fmla="*/ 3992137 w 4605454"/>
              <a:gd name="connsiteY61" fmla="*/ 657922 h 1683834"/>
              <a:gd name="connsiteX62" fmla="*/ 4047893 w 4605454"/>
              <a:gd name="connsiteY62" fmla="*/ 613317 h 1683834"/>
              <a:gd name="connsiteX63" fmla="*/ 4081346 w 4605454"/>
              <a:gd name="connsiteY63" fmla="*/ 591014 h 1683834"/>
              <a:gd name="connsiteX64" fmla="*/ 4125951 w 4605454"/>
              <a:gd name="connsiteY64" fmla="*/ 546409 h 1683834"/>
              <a:gd name="connsiteX65" fmla="*/ 4170556 w 4605454"/>
              <a:gd name="connsiteY65" fmla="*/ 501804 h 1683834"/>
              <a:gd name="connsiteX66" fmla="*/ 4192859 w 4605454"/>
              <a:gd name="connsiteY66" fmla="*/ 479502 h 1683834"/>
              <a:gd name="connsiteX67" fmla="*/ 4226312 w 4605454"/>
              <a:gd name="connsiteY67" fmla="*/ 468351 h 1683834"/>
              <a:gd name="connsiteX68" fmla="*/ 4270917 w 4605454"/>
              <a:gd name="connsiteY68" fmla="*/ 401443 h 1683834"/>
              <a:gd name="connsiteX69" fmla="*/ 4293220 w 4605454"/>
              <a:gd name="connsiteY69" fmla="*/ 379141 h 1683834"/>
              <a:gd name="connsiteX70" fmla="*/ 4315522 w 4605454"/>
              <a:gd name="connsiteY70" fmla="*/ 345687 h 1683834"/>
              <a:gd name="connsiteX71" fmla="*/ 4348976 w 4605454"/>
              <a:gd name="connsiteY71" fmla="*/ 323385 h 1683834"/>
              <a:gd name="connsiteX72" fmla="*/ 4393581 w 4605454"/>
              <a:gd name="connsiteY72" fmla="*/ 289931 h 1683834"/>
              <a:gd name="connsiteX73" fmla="*/ 4415883 w 4605454"/>
              <a:gd name="connsiteY73" fmla="*/ 256478 h 1683834"/>
              <a:gd name="connsiteX74" fmla="*/ 4482790 w 4605454"/>
              <a:gd name="connsiteY74" fmla="*/ 189570 h 1683834"/>
              <a:gd name="connsiteX75" fmla="*/ 4505093 w 4605454"/>
              <a:gd name="connsiteY75" fmla="*/ 167268 h 1683834"/>
              <a:gd name="connsiteX76" fmla="*/ 4572000 w 4605454"/>
              <a:gd name="connsiteY76" fmla="*/ 55756 h 1683834"/>
              <a:gd name="connsiteX77" fmla="*/ 4594302 w 4605454"/>
              <a:gd name="connsiteY77" fmla="*/ 33453 h 1683834"/>
              <a:gd name="connsiteX78" fmla="*/ 4605454 w 4605454"/>
              <a:gd name="connsiteY78" fmla="*/ 0 h 1683834"/>
              <a:gd name="connsiteX0" fmla="*/ 0 w 4594302"/>
              <a:gd name="connsiteY0" fmla="*/ 1650381 h 1650381"/>
              <a:gd name="connsiteX1" fmla="*/ 22302 w 4594302"/>
              <a:gd name="connsiteY1" fmla="*/ 1605776 h 1650381"/>
              <a:gd name="connsiteX2" fmla="*/ 44605 w 4594302"/>
              <a:gd name="connsiteY2" fmla="*/ 1583473 h 1650381"/>
              <a:gd name="connsiteX3" fmla="*/ 66907 w 4594302"/>
              <a:gd name="connsiteY3" fmla="*/ 1550020 h 1650381"/>
              <a:gd name="connsiteX4" fmla="*/ 100361 w 4594302"/>
              <a:gd name="connsiteY4" fmla="*/ 1516566 h 1650381"/>
              <a:gd name="connsiteX5" fmla="*/ 122663 w 4594302"/>
              <a:gd name="connsiteY5" fmla="*/ 1483112 h 1650381"/>
              <a:gd name="connsiteX6" fmla="*/ 144966 w 4594302"/>
              <a:gd name="connsiteY6" fmla="*/ 1460810 h 1650381"/>
              <a:gd name="connsiteX7" fmla="*/ 178420 w 4594302"/>
              <a:gd name="connsiteY7" fmla="*/ 1393903 h 1650381"/>
              <a:gd name="connsiteX8" fmla="*/ 223024 w 4594302"/>
              <a:gd name="connsiteY8" fmla="*/ 1326995 h 1650381"/>
              <a:gd name="connsiteX9" fmla="*/ 245327 w 4594302"/>
              <a:gd name="connsiteY9" fmla="*/ 1248937 h 1650381"/>
              <a:gd name="connsiteX10" fmla="*/ 256478 w 4594302"/>
              <a:gd name="connsiteY10" fmla="*/ 1215483 h 1650381"/>
              <a:gd name="connsiteX11" fmla="*/ 267629 w 4594302"/>
              <a:gd name="connsiteY11" fmla="*/ 1170878 h 1650381"/>
              <a:gd name="connsiteX12" fmla="*/ 301083 w 4594302"/>
              <a:gd name="connsiteY12" fmla="*/ 1092820 h 1650381"/>
              <a:gd name="connsiteX13" fmla="*/ 356839 w 4594302"/>
              <a:gd name="connsiteY13" fmla="*/ 1025912 h 1650381"/>
              <a:gd name="connsiteX14" fmla="*/ 379141 w 4594302"/>
              <a:gd name="connsiteY14" fmla="*/ 992459 h 1650381"/>
              <a:gd name="connsiteX15" fmla="*/ 401444 w 4594302"/>
              <a:gd name="connsiteY15" fmla="*/ 970156 h 1650381"/>
              <a:gd name="connsiteX16" fmla="*/ 423746 w 4594302"/>
              <a:gd name="connsiteY16" fmla="*/ 936703 h 1650381"/>
              <a:gd name="connsiteX17" fmla="*/ 446049 w 4594302"/>
              <a:gd name="connsiteY17" fmla="*/ 914400 h 1650381"/>
              <a:gd name="connsiteX18" fmla="*/ 468351 w 4594302"/>
              <a:gd name="connsiteY18" fmla="*/ 880947 h 1650381"/>
              <a:gd name="connsiteX19" fmla="*/ 490654 w 4594302"/>
              <a:gd name="connsiteY19" fmla="*/ 858644 h 1650381"/>
              <a:gd name="connsiteX20" fmla="*/ 646771 w 4594302"/>
              <a:gd name="connsiteY20" fmla="*/ 657922 h 1650381"/>
              <a:gd name="connsiteX21" fmla="*/ 791737 w 4594302"/>
              <a:gd name="connsiteY21" fmla="*/ 546410 h 1650381"/>
              <a:gd name="connsiteX22" fmla="*/ 825190 w 4594302"/>
              <a:gd name="connsiteY22" fmla="*/ 535259 h 1650381"/>
              <a:gd name="connsiteX23" fmla="*/ 858644 w 4594302"/>
              <a:gd name="connsiteY23" fmla="*/ 512956 h 1650381"/>
              <a:gd name="connsiteX24" fmla="*/ 892098 w 4594302"/>
              <a:gd name="connsiteY24" fmla="*/ 501805 h 1650381"/>
              <a:gd name="connsiteX25" fmla="*/ 936702 w 4594302"/>
              <a:gd name="connsiteY25" fmla="*/ 468351 h 1650381"/>
              <a:gd name="connsiteX26" fmla="*/ 970156 w 4594302"/>
              <a:gd name="connsiteY26" fmla="*/ 457200 h 1650381"/>
              <a:gd name="connsiteX27" fmla="*/ 1037063 w 4594302"/>
              <a:gd name="connsiteY27" fmla="*/ 423747 h 1650381"/>
              <a:gd name="connsiteX28" fmla="*/ 1070517 w 4594302"/>
              <a:gd name="connsiteY28" fmla="*/ 401444 h 1650381"/>
              <a:gd name="connsiteX29" fmla="*/ 1092820 w 4594302"/>
              <a:gd name="connsiteY29" fmla="*/ 379142 h 1650381"/>
              <a:gd name="connsiteX30" fmla="*/ 1126273 w 4594302"/>
              <a:gd name="connsiteY30" fmla="*/ 367990 h 1650381"/>
              <a:gd name="connsiteX31" fmla="*/ 1148576 w 4594302"/>
              <a:gd name="connsiteY31" fmla="*/ 345688 h 1650381"/>
              <a:gd name="connsiteX32" fmla="*/ 1182029 w 4594302"/>
              <a:gd name="connsiteY32" fmla="*/ 334537 h 1650381"/>
              <a:gd name="connsiteX33" fmla="*/ 1204332 w 4594302"/>
              <a:gd name="connsiteY33" fmla="*/ 301083 h 1650381"/>
              <a:gd name="connsiteX34" fmla="*/ 1382751 w 4594302"/>
              <a:gd name="connsiteY34" fmla="*/ 178420 h 1650381"/>
              <a:gd name="connsiteX35" fmla="*/ 1416205 w 4594302"/>
              <a:gd name="connsiteY35" fmla="*/ 167269 h 1650381"/>
              <a:gd name="connsiteX36" fmla="*/ 1505415 w 4594302"/>
              <a:gd name="connsiteY36" fmla="*/ 144966 h 1650381"/>
              <a:gd name="connsiteX37" fmla="*/ 1538868 w 4594302"/>
              <a:gd name="connsiteY37" fmla="*/ 133815 h 1650381"/>
              <a:gd name="connsiteX38" fmla="*/ 1884556 w 4594302"/>
              <a:gd name="connsiteY38" fmla="*/ 144966 h 1650381"/>
              <a:gd name="connsiteX39" fmla="*/ 1929161 w 4594302"/>
              <a:gd name="connsiteY39" fmla="*/ 167269 h 1650381"/>
              <a:gd name="connsiteX40" fmla="*/ 1962615 w 4594302"/>
              <a:gd name="connsiteY40" fmla="*/ 178420 h 1650381"/>
              <a:gd name="connsiteX41" fmla="*/ 1996068 w 4594302"/>
              <a:gd name="connsiteY41" fmla="*/ 200722 h 1650381"/>
              <a:gd name="connsiteX42" fmla="*/ 2018371 w 4594302"/>
              <a:gd name="connsiteY42" fmla="*/ 223025 h 1650381"/>
              <a:gd name="connsiteX43" fmla="*/ 2118732 w 4594302"/>
              <a:gd name="connsiteY43" fmla="*/ 289932 h 1650381"/>
              <a:gd name="connsiteX44" fmla="*/ 2230244 w 4594302"/>
              <a:gd name="connsiteY44" fmla="*/ 401444 h 1650381"/>
              <a:gd name="connsiteX45" fmla="*/ 2297151 w 4594302"/>
              <a:gd name="connsiteY45" fmla="*/ 479503 h 1650381"/>
              <a:gd name="connsiteX46" fmla="*/ 2364059 w 4594302"/>
              <a:gd name="connsiteY46" fmla="*/ 557561 h 1650381"/>
              <a:gd name="connsiteX47" fmla="*/ 2386361 w 4594302"/>
              <a:gd name="connsiteY47" fmla="*/ 579864 h 1650381"/>
              <a:gd name="connsiteX48" fmla="*/ 2419815 w 4594302"/>
              <a:gd name="connsiteY48" fmla="*/ 613317 h 1650381"/>
              <a:gd name="connsiteX49" fmla="*/ 2442117 w 4594302"/>
              <a:gd name="connsiteY49" fmla="*/ 635620 h 1650381"/>
              <a:gd name="connsiteX50" fmla="*/ 2475571 w 4594302"/>
              <a:gd name="connsiteY50" fmla="*/ 646771 h 1650381"/>
              <a:gd name="connsiteX51" fmla="*/ 2553629 w 4594302"/>
              <a:gd name="connsiteY51" fmla="*/ 691376 h 1650381"/>
              <a:gd name="connsiteX52" fmla="*/ 2575932 w 4594302"/>
              <a:gd name="connsiteY52" fmla="*/ 713678 h 1650381"/>
              <a:gd name="connsiteX53" fmla="*/ 2620537 w 4594302"/>
              <a:gd name="connsiteY53" fmla="*/ 724830 h 1650381"/>
              <a:gd name="connsiteX54" fmla="*/ 2732049 w 4594302"/>
              <a:gd name="connsiteY54" fmla="*/ 747132 h 1650381"/>
              <a:gd name="connsiteX55" fmla="*/ 3010829 w 4594302"/>
              <a:gd name="connsiteY55" fmla="*/ 769434 h 1650381"/>
              <a:gd name="connsiteX56" fmla="*/ 3735659 w 4594302"/>
              <a:gd name="connsiteY56" fmla="*/ 769434 h 1650381"/>
              <a:gd name="connsiteX57" fmla="*/ 3836020 w 4594302"/>
              <a:gd name="connsiteY57" fmla="*/ 724830 h 1650381"/>
              <a:gd name="connsiteX58" fmla="*/ 3869473 w 4594302"/>
              <a:gd name="connsiteY58" fmla="*/ 713678 h 1650381"/>
              <a:gd name="connsiteX59" fmla="*/ 3925229 w 4594302"/>
              <a:gd name="connsiteY59" fmla="*/ 669073 h 1650381"/>
              <a:gd name="connsiteX60" fmla="*/ 3947532 w 4594302"/>
              <a:gd name="connsiteY60" fmla="*/ 646771 h 1650381"/>
              <a:gd name="connsiteX61" fmla="*/ 3992137 w 4594302"/>
              <a:gd name="connsiteY61" fmla="*/ 624469 h 1650381"/>
              <a:gd name="connsiteX62" fmla="*/ 4047893 w 4594302"/>
              <a:gd name="connsiteY62" fmla="*/ 579864 h 1650381"/>
              <a:gd name="connsiteX63" fmla="*/ 4081346 w 4594302"/>
              <a:gd name="connsiteY63" fmla="*/ 557561 h 1650381"/>
              <a:gd name="connsiteX64" fmla="*/ 4125951 w 4594302"/>
              <a:gd name="connsiteY64" fmla="*/ 512956 h 1650381"/>
              <a:gd name="connsiteX65" fmla="*/ 4170556 w 4594302"/>
              <a:gd name="connsiteY65" fmla="*/ 468351 h 1650381"/>
              <a:gd name="connsiteX66" fmla="*/ 4192859 w 4594302"/>
              <a:gd name="connsiteY66" fmla="*/ 446049 h 1650381"/>
              <a:gd name="connsiteX67" fmla="*/ 4226312 w 4594302"/>
              <a:gd name="connsiteY67" fmla="*/ 434898 h 1650381"/>
              <a:gd name="connsiteX68" fmla="*/ 4270917 w 4594302"/>
              <a:gd name="connsiteY68" fmla="*/ 367990 h 1650381"/>
              <a:gd name="connsiteX69" fmla="*/ 4293220 w 4594302"/>
              <a:gd name="connsiteY69" fmla="*/ 345688 h 1650381"/>
              <a:gd name="connsiteX70" fmla="*/ 4315522 w 4594302"/>
              <a:gd name="connsiteY70" fmla="*/ 312234 h 1650381"/>
              <a:gd name="connsiteX71" fmla="*/ 4348976 w 4594302"/>
              <a:gd name="connsiteY71" fmla="*/ 289932 h 1650381"/>
              <a:gd name="connsiteX72" fmla="*/ 4393581 w 4594302"/>
              <a:gd name="connsiteY72" fmla="*/ 256478 h 1650381"/>
              <a:gd name="connsiteX73" fmla="*/ 4415883 w 4594302"/>
              <a:gd name="connsiteY73" fmla="*/ 223025 h 1650381"/>
              <a:gd name="connsiteX74" fmla="*/ 4482790 w 4594302"/>
              <a:gd name="connsiteY74" fmla="*/ 156117 h 1650381"/>
              <a:gd name="connsiteX75" fmla="*/ 4505093 w 4594302"/>
              <a:gd name="connsiteY75" fmla="*/ 133815 h 1650381"/>
              <a:gd name="connsiteX76" fmla="*/ 4572000 w 4594302"/>
              <a:gd name="connsiteY76" fmla="*/ 22303 h 1650381"/>
              <a:gd name="connsiteX77" fmla="*/ 4594302 w 4594302"/>
              <a:gd name="connsiteY77" fmla="*/ 0 h 1650381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05093 w 4572000"/>
              <a:gd name="connsiteY75" fmla="*/ 111512 h 1628078"/>
              <a:gd name="connsiteX76" fmla="*/ 4572000 w 4572000"/>
              <a:gd name="connsiteY7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72000 w 4572000"/>
              <a:gd name="connsiteY7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70917 w 4572000"/>
              <a:gd name="connsiteY67" fmla="*/ 345687 h 1628078"/>
              <a:gd name="connsiteX68" fmla="*/ 4293220 w 4572000"/>
              <a:gd name="connsiteY68" fmla="*/ 323385 h 1628078"/>
              <a:gd name="connsiteX69" fmla="*/ 4315522 w 4572000"/>
              <a:gd name="connsiteY69" fmla="*/ 289931 h 1628078"/>
              <a:gd name="connsiteX70" fmla="*/ 4348976 w 4572000"/>
              <a:gd name="connsiteY70" fmla="*/ 267629 h 1628078"/>
              <a:gd name="connsiteX71" fmla="*/ 4393581 w 4572000"/>
              <a:gd name="connsiteY71" fmla="*/ 234175 h 1628078"/>
              <a:gd name="connsiteX72" fmla="*/ 4415883 w 4572000"/>
              <a:gd name="connsiteY72" fmla="*/ 200722 h 1628078"/>
              <a:gd name="connsiteX73" fmla="*/ 4482790 w 4572000"/>
              <a:gd name="connsiteY73" fmla="*/ 133814 h 1628078"/>
              <a:gd name="connsiteX74" fmla="*/ 4572000 w 4572000"/>
              <a:gd name="connsiteY7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4047893 w 4572000"/>
              <a:gd name="connsiteY61" fmla="*/ 557561 h 1628078"/>
              <a:gd name="connsiteX62" fmla="*/ 4081346 w 4572000"/>
              <a:gd name="connsiteY62" fmla="*/ 535258 h 1628078"/>
              <a:gd name="connsiteX63" fmla="*/ 4125951 w 4572000"/>
              <a:gd name="connsiteY63" fmla="*/ 490653 h 1628078"/>
              <a:gd name="connsiteX64" fmla="*/ 4170556 w 4572000"/>
              <a:gd name="connsiteY64" fmla="*/ 446048 h 1628078"/>
              <a:gd name="connsiteX65" fmla="*/ 4192859 w 4572000"/>
              <a:gd name="connsiteY65" fmla="*/ 423746 h 1628078"/>
              <a:gd name="connsiteX66" fmla="*/ 4270917 w 4572000"/>
              <a:gd name="connsiteY66" fmla="*/ 345687 h 1628078"/>
              <a:gd name="connsiteX67" fmla="*/ 4293220 w 4572000"/>
              <a:gd name="connsiteY67" fmla="*/ 323385 h 1628078"/>
              <a:gd name="connsiteX68" fmla="*/ 4315522 w 4572000"/>
              <a:gd name="connsiteY68" fmla="*/ 289931 h 1628078"/>
              <a:gd name="connsiteX69" fmla="*/ 4348976 w 4572000"/>
              <a:gd name="connsiteY69" fmla="*/ 267629 h 1628078"/>
              <a:gd name="connsiteX70" fmla="*/ 4393581 w 4572000"/>
              <a:gd name="connsiteY70" fmla="*/ 234175 h 1628078"/>
              <a:gd name="connsiteX71" fmla="*/ 4415883 w 4572000"/>
              <a:gd name="connsiteY71" fmla="*/ 200722 h 1628078"/>
              <a:gd name="connsiteX72" fmla="*/ 4482790 w 4572000"/>
              <a:gd name="connsiteY72" fmla="*/ 133814 h 1628078"/>
              <a:gd name="connsiteX73" fmla="*/ 4572000 w 4572000"/>
              <a:gd name="connsiteY7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47893 w 4572000"/>
              <a:gd name="connsiteY60" fmla="*/ 557561 h 1628078"/>
              <a:gd name="connsiteX61" fmla="*/ 4081346 w 4572000"/>
              <a:gd name="connsiteY61" fmla="*/ 535258 h 1628078"/>
              <a:gd name="connsiteX62" fmla="*/ 4125951 w 4572000"/>
              <a:gd name="connsiteY62" fmla="*/ 490653 h 1628078"/>
              <a:gd name="connsiteX63" fmla="*/ 4170556 w 4572000"/>
              <a:gd name="connsiteY63" fmla="*/ 446048 h 1628078"/>
              <a:gd name="connsiteX64" fmla="*/ 4192859 w 4572000"/>
              <a:gd name="connsiteY64" fmla="*/ 423746 h 1628078"/>
              <a:gd name="connsiteX65" fmla="*/ 4270917 w 4572000"/>
              <a:gd name="connsiteY65" fmla="*/ 345687 h 1628078"/>
              <a:gd name="connsiteX66" fmla="*/ 4293220 w 4572000"/>
              <a:gd name="connsiteY66" fmla="*/ 323385 h 1628078"/>
              <a:gd name="connsiteX67" fmla="*/ 4315522 w 4572000"/>
              <a:gd name="connsiteY67" fmla="*/ 289931 h 1628078"/>
              <a:gd name="connsiteX68" fmla="*/ 4348976 w 4572000"/>
              <a:gd name="connsiteY68" fmla="*/ 267629 h 1628078"/>
              <a:gd name="connsiteX69" fmla="*/ 4393581 w 4572000"/>
              <a:gd name="connsiteY69" fmla="*/ 234175 h 1628078"/>
              <a:gd name="connsiteX70" fmla="*/ 4415883 w 4572000"/>
              <a:gd name="connsiteY70" fmla="*/ 200722 h 1628078"/>
              <a:gd name="connsiteX71" fmla="*/ 4482790 w 4572000"/>
              <a:gd name="connsiteY71" fmla="*/ 133814 h 1628078"/>
              <a:gd name="connsiteX72" fmla="*/ 4572000 w 4572000"/>
              <a:gd name="connsiteY7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70556 w 4572000"/>
              <a:gd name="connsiteY62" fmla="*/ 446048 h 1628078"/>
              <a:gd name="connsiteX63" fmla="*/ 4192859 w 4572000"/>
              <a:gd name="connsiteY63" fmla="*/ 423746 h 1628078"/>
              <a:gd name="connsiteX64" fmla="*/ 4270917 w 4572000"/>
              <a:gd name="connsiteY64" fmla="*/ 345687 h 1628078"/>
              <a:gd name="connsiteX65" fmla="*/ 4293220 w 4572000"/>
              <a:gd name="connsiteY65" fmla="*/ 323385 h 1628078"/>
              <a:gd name="connsiteX66" fmla="*/ 4315522 w 4572000"/>
              <a:gd name="connsiteY66" fmla="*/ 289931 h 1628078"/>
              <a:gd name="connsiteX67" fmla="*/ 4348976 w 4572000"/>
              <a:gd name="connsiteY67" fmla="*/ 267629 h 1628078"/>
              <a:gd name="connsiteX68" fmla="*/ 4393581 w 4572000"/>
              <a:gd name="connsiteY68" fmla="*/ 234175 h 1628078"/>
              <a:gd name="connsiteX69" fmla="*/ 4415883 w 4572000"/>
              <a:gd name="connsiteY69" fmla="*/ 200722 h 1628078"/>
              <a:gd name="connsiteX70" fmla="*/ 4482790 w 4572000"/>
              <a:gd name="connsiteY70" fmla="*/ 133814 h 1628078"/>
              <a:gd name="connsiteX71" fmla="*/ 4572000 w 4572000"/>
              <a:gd name="connsiteY7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293220 w 4572000"/>
              <a:gd name="connsiteY64" fmla="*/ 323385 h 1628078"/>
              <a:gd name="connsiteX65" fmla="*/ 4315522 w 4572000"/>
              <a:gd name="connsiteY65" fmla="*/ 289931 h 1628078"/>
              <a:gd name="connsiteX66" fmla="*/ 4348976 w 4572000"/>
              <a:gd name="connsiteY66" fmla="*/ 267629 h 1628078"/>
              <a:gd name="connsiteX67" fmla="*/ 4393581 w 4572000"/>
              <a:gd name="connsiteY67" fmla="*/ 234175 h 1628078"/>
              <a:gd name="connsiteX68" fmla="*/ 4415883 w 4572000"/>
              <a:gd name="connsiteY68" fmla="*/ 200722 h 1628078"/>
              <a:gd name="connsiteX69" fmla="*/ 4482790 w 4572000"/>
              <a:gd name="connsiteY69" fmla="*/ 133814 h 1628078"/>
              <a:gd name="connsiteX70" fmla="*/ 4572000 w 4572000"/>
              <a:gd name="connsiteY7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48976 w 4572000"/>
              <a:gd name="connsiteY65" fmla="*/ 267629 h 1628078"/>
              <a:gd name="connsiteX66" fmla="*/ 4393581 w 4572000"/>
              <a:gd name="connsiteY66" fmla="*/ 234175 h 1628078"/>
              <a:gd name="connsiteX67" fmla="*/ 4415883 w 4572000"/>
              <a:gd name="connsiteY67" fmla="*/ 200722 h 1628078"/>
              <a:gd name="connsiteX68" fmla="*/ 4482790 w 4572000"/>
              <a:gd name="connsiteY68" fmla="*/ 133814 h 1628078"/>
              <a:gd name="connsiteX69" fmla="*/ 4572000 w 4572000"/>
              <a:gd name="connsiteY6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93581 w 4572000"/>
              <a:gd name="connsiteY65" fmla="*/ 234175 h 1628078"/>
              <a:gd name="connsiteX66" fmla="*/ 4415883 w 4572000"/>
              <a:gd name="connsiteY66" fmla="*/ 200722 h 1628078"/>
              <a:gd name="connsiteX67" fmla="*/ 4482790 w 4572000"/>
              <a:gd name="connsiteY67" fmla="*/ 133814 h 1628078"/>
              <a:gd name="connsiteX68" fmla="*/ 4572000 w 4572000"/>
              <a:gd name="connsiteY6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415883 w 4572000"/>
              <a:gd name="connsiteY65" fmla="*/ 200722 h 1628078"/>
              <a:gd name="connsiteX66" fmla="*/ 4482790 w 4572000"/>
              <a:gd name="connsiteY66" fmla="*/ 133814 h 1628078"/>
              <a:gd name="connsiteX67" fmla="*/ 4572000 w 4572000"/>
              <a:gd name="connsiteY6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947532 w 4572000"/>
              <a:gd name="connsiteY58" fmla="*/ 624468 h 1628078"/>
              <a:gd name="connsiteX59" fmla="*/ 4081346 w 4572000"/>
              <a:gd name="connsiteY59" fmla="*/ 535258 h 1628078"/>
              <a:gd name="connsiteX60" fmla="*/ 4125951 w 4572000"/>
              <a:gd name="connsiteY60" fmla="*/ 490653 h 1628078"/>
              <a:gd name="connsiteX61" fmla="*/ 4192859 w 4572000"/>
              <a:gd name="connsiteY61" fmla="*/ 423746 h 1628078"/>
              <a:gd name="connsiteX62" fmla="*/ 4270917 w 4572000"/>
              <a:gd name="connsiteY62" fmla="*/ 345687 h 1628078"/>
              <a:gd name="connsiteX63" fmla="*/ 4315522 w 4572000"/>
              <a:gd name="connsiteY63" fmla="*/ 289931 h 1628078"/>
              <a:gd name="connsiteX64" fmla="*/ 4415883 w 4572000"/>
              <a:gd name="connsiteY64" fmla="*/ 200722 h 1628078"/>
              <a:gd name="connsiteX65" fmla="*/ 4482790 w 4572000"/>
              <a:gd name="connsiteY65" fmla="*/ 133814 h 1628078"/>
              <a:gd name="connsiteX66" fmla="*/ 4572000 w 4572000"/>
              <a:gd name="connsiteY6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947532 w 4572000"/>
              <a:gd name="connsiteY57" fmla="*/ 624468 h 1628078"/>
              <a:gd name="connsiteX58" fmla="*/ 4081346 w 4572000"/>
              <a:gd name="connsiteY58" fmla="*/ 535258 h 1628078"/>
              <a:gd name="connsiteX59" fmla="*/ 4125951 w 4572000"/>
              <a:gd name="connsiteY59" fmla="*/ 490653 h 1628078"/>
              <a:gd name="connsiteX60" fmla="*/ 4192859 w 4572000"/>
              <a:gd name="connsiteY60" fmla="*/ 423746 h 1628078"/>
              <a:gd name="connsiteX61" fmla="*/ 4270917 w 4572000"/>
              <a:gd name="connsiteY61" fmla="*/ 345687 h 1628078"/>
              <a:gd name="connsiteX62" fmla="*/ 4315522 w 4572000"/>
              <a:gd name="connsiteY62" fmla="*/ 289931 h 1628078"/>
              <a:gd name="connsiteX63" fmla="*/ 4415883 w 4572000"/>
              <a:gd name="connsiteY63" fmla="*/ 200722 h 1628078"/>
              <a:gd name="connsiteX64" fmla="*/ 4482790 w 4572000"/>
              <a:gd name="connsiteY64" fmla="*/ 133814 h 1628078"/>
              <a:gd name="connsiteX65" fmla="*/ 4572000 w 4572000"/>
              <a:gd name="connsiteY6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4081346 w 4572000"/>
              <a:gd name="connsiteY57" fmla="*/ 535258 h 1628078"/>
              <a:gd name="connsiteX58" fmla="*/ 4125951 w 4572000"/>
              <a:gd name="connsiteY58" fmla="*/ 490653 h 1628078"/>
              <a:gd name="connsiteX59" fmla="*/ 4192859 w 4572000"/>
              <a:gd name="connsiteY59" fmla="*/ 423746 h 1628078"/>
              <a:gd name="connsiteX60" fmla="*/ 4270917 w 4572000"/>
              <a:gd name="connsiteY60" fmla="*/ 345687 h 1628078"/>
              <a:gd name="connsiteX61" fmla="*/ 4315522 w 4572000"/>
              <a:gd name="connsiteY61" fmla="*/ 289931 h 1628078"/>
              <a:gd name="connsiteX62" fmla="*/ 4415883 w 4572000"/>
              <a:gd name="connsiteY62" fmla="*/ 200722 h 1628078"/>
              <a:gd name="connsiteX63" fmla="*/ 4482790 w 4572000"/>
              <a:gd name="connsiteY63" fmla="*/ 133814 h 1628078"/>
              <a:gd name="connsiteX64" fmla="*/ 4572000 w 4572000"/>
              <a:gd name="connsiteY6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735659 w 4572000"/>
              <a:gd name="connsiteY55" fmla="*/ 747131 h 1628078"/>
              <a:gd name="connsiteX56" fmla="*/ 4081346 w 4572000"/>
              <a:gd name="connsiteY56" fmla="*/ 535258 h 1628078"/>
              <a:gd name="connsiteX57" fmla="*/ 4125951 w 4572000"/>
              <a:gd name="connsiteY57" fmla="*/ 490653 h 1628078"/>
              <a:gd name="connsiteX58" fmla="*/ 4192859 w 4572000"/>
              <a:gd name="connsiteY58" fmla="*/ 423746 h 1628078"/>
              <a:gd name="connsiteX59" fmla="*/ 4270917 w 4572000"/>
              <a:gd name="connsiteY59" fmla="*/ 345687 h 1628078"/>
              <a:gd name="connsiteX60" fmla="*/ 4315522 w 4572000"/>
              <a:gd name="connsiteY60" fmla="*/ 289931 h 1628078"/>
              <a:gd name="connsiteX61" fmla="*/ 4415883 w 4572000"/>
              <a:gd name="connsiteY61" fmla="*/ 200722 h 1628078"/>
              <a:gd name="connsiteX62" fmla="*/ 4482790 w 4572000"/>
              <a:gd name="connsiteY62" fmla="*/ 133814 h 1628078"/>
              <a:gd name="connsiteX63" fmla="*/ 4572000 w 4572000"/>
              <a:gd name="connsiteY6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732049 w 4572000"/>
              <a:gd name="connsiteY53" fmla="*/ 724829 h 1628078"/>
              <a:gd name="connsiteX54" fmla="*/ 3735659 w 4572000"/>
              <a:gd name="connsiteY54" fmla="*/ 747131 h 1628078"/>
              <a:gd name="connsiteX55" fmla="*/ 4081346 w 4572000"/>
              <a:gd name="connsiteY55" fmla="*/ 535258 h 1628078"/>
              <a:gd name="connsiteX56" fmla="*/ 4125951 w 4572000"/>
              <a:gd name="connsiteY56" fmla="*/ 490653 h 1628078"/>
              <a:gd name="connsiteX57" fmla="*/ 4192859 w 4572000"/>
              <a:gd name="connsiteY57" fmla="*/ 423746 h 1628078"/>
              <a:gd name="connsiteX58" fmla="*/ 4270917 w 4572000"/>
              <a:gd name="connsiteY58" fmla="*/ 345687 h 1628078"/>
              <a:gd name="connsiteX59" fmla="*/ 4315522 w 4572000"/>
              <a:gd name="connsiteY59" fmla="*/ 289931 h 1628078"/>
              <a:gd name="connsiteX60" fmla="*/ 4415883 w 4572000"/>
              <a:gd name="connsiteY60" fmla="*/ 200722 h 1628078"/>
              <a:gd name="connsiteX61" fmla="*/ 4482790 w 4572000"/>
              <a:gd name="connsiteY61" fmla="*/ 133814 h 1628078"/>
              <a:gd name="connsiteX62" fmla="*/ 4572000 w 4572000"/>
              <a:gd name="connsiteY6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732049 w 4572000"/>
              <a:gd name="connsiteY52" fmla="*/ 724829 h 1628078"/>
              <a:gd name="connsiteX53" fmla="*/ 3735659 w 4572000"/>
              <a:gd name="connsiteY53" fmla="*/ 747131 h 1628078"/>
              <a:gd name="connsiteX54" fmla="*/ 4081346 w 4572000"/>
              <a:gd name="connsiteY54" fmla="*/ 535258 h 1628078"/>
              <a:gd name="connsiteX55" fmla="*/ 4125951 w 4572000"/>
              <a:gd name="connsiteY55" fmla="*/ 490653 h 1628078"/>
              <a:gd name="connsiteX56" fmla="*/ 4192859 w 4572000"/>
              <a:gd name="connsiteY56" fmla="*/ 423746 h 1628078"/>
              <a:gd name="connsiteX57" fmla="*/ 4270917 w 4572000"/>
              <a:gd name="connsiteY57" fmla="*/ 345687 h 1628078"/>
              <a:gd name="connsiteX58" fmla="*/ 4315522 w 4572000"/>
              <a:gd name="connsiteY58" fmla="*/ 289931 h 1628078"/>
              <a:gd name="connsiteX59" fmla="*/ 4415883 w 4572000"/>
              <a:gd name="connsiteY59" fmla="*/ 200722 h 1628078"/>
              <a:gd name="connsiteX60" fmla="*/ 4482790 w 4572000"/>
              <a:gd name="connsiteY60" fmla="*/ 133814 h 1628078"/>
              <a:gd name="connsiteX61" fmla="*/ 4572000 w 4572000"/>
              <a:gd name="connsiteY6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732049 w 4572000"/>
              <a:gd name="connsiteY51" fmla="*/ 724829 h 1628078"/>
              <a:gd name="connsiteX52" fmla="*/ 3735659 w 4572000"/>
              <a:gd name="connsiteY52" fmla="*/ 747131 h 1628078"/>
              <a:gd name="connsiteX53" fmla="*/ 4081346 w 4572000"/>
              <a:gd name="connsiteY53" fmla="*/ 535258 h 1628078"/>
              <a:gd name="connsiteX54" fmla="*/ 4125951 w 4572000"/>
              <a:gd name="connsiteY54" fmla="*/ 490653 h 1628078"/>
              <a:gd name="connsiteX55" fmla="*/ 4192859 w 4572000"/>
              <a:gd name="connsiteY55" fmla="*/ 423746 h 1628078"/>
              <a:gd name="connsiteX56" fmla="*/ 4270917 w 4572000"/>
              <a:gd name="connsiteY56" fmla="*/ 345687 h 1628078"/>
              <a:gd name="connsiteX57" fmla="*/ 4315522 w 4572000"/>
              <a:gd name="connsiteY57" fmla="*/ 289931 h 1628078"/>
              <a:gd name="connsiteX58" fmla="*/ 4415883 w 4572000"/>
              <a:gd name="connsiteY58" fmla="*/ 200722 h 1628078"/>
              <a:gd name="connsiteX59" fmla="*/ 4482790 w 4572000"/>
              <a:gd name="connsiteY59" fmla="*/ 133814 h 1628078"/>
              <a:gd name="connsiteX60" fmla="*/ 4572000 w 4572000"/>
              <a:gd name="connsiteY6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732049 w 4572000"/>
              <a:gd name="connsiteY50" fmla="*/ 724829 h 1628078"/>
              <a:gd name="connsiteX51" fmla="*/ 3735659 w 4572000"/>
              <a:gd name="connsiteY51" fmla="*/ 747131 h 1628078"/>
              <a:gd name="connsiteX52" fmla="*/ 4081346 w 4572000"/>
              <a:gd name="connsiteY52" fmla="*/ 535258 h 1628078"/>
              <a:gd name="connsiteX53" fmla="*/ 4125951 w 4572000"/>
              <a:gd name="connsiteY53" fmla="*/ 490653 h 1628078"/>
              <a:gd name="connsiteX54" fmla="*/ 4192859 w 4572000"/>
              <a:gd name="connsiteY54" fmla="*/ 423746 h 1628078"/>
              <a:gd name="connsiteX55" fmla="*/ 4270917 w 4572000"/>
              <a:gd name="connsiteY55" fmla="*/ 345687 h 1628078"/>
              <a:gd name="connsiteX56" fmla="*/ 4315522 w 4572000"/>
              <a:gd name="connsiteY56" fmla="*/ 289931 h 1628078"/>
              <a:gd name="connsiteX57" fmla="*/ 4415883 w 4572000"/>
              <a:gd name="connsiteY57" fmla="*/ 200722 h 1628078"/>
              <a:gd name="connsiteX58" fmla="*/ 4482790 w 4572000"/>
              <a:gd name="connsiteY58" fmla="*/ 133814 h 1628078"/>
              <a:gd name="connsiteX59" fmla="*/ 4572000 w 4572000"/>
              <a:gd name="connsiteY5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732049 w 4572000"/>
              <a:gd name="connsiteY49" fmla="*/ 724829 h 1628078"/>
              <a:gd name="connsiteX50" fmla="*/ 3735659 w 4572000"/>
              <a:gd name="connsiteY50" fmla="*/ 747131 h 1628078"/>
              <a:gd name="connsiteX51" fmla="*/ 4081346 w 4572000"/>
              <a:gd name="connsiteY51" fmla="*/ 535258 h 1628078"/>
              <a:gd name="connsiteX52" fmla="*/ 4125951 w 4572000"/>
              <a:gd name="connsiteY52" fmla="*/ 490653 h 1628078"/>
              <a:gd name="connsiteX53" fmla="*/ 4192859 w 4572000"/>
              <a:gd name="connsiteY53" fmla="*/ 423746 h 1628078"/>
              <a:gd name="connsiteX54" fmla="*/ 4270917 w 4572000"/>
              <a:gd name="connsiteY54" fmla="*/ 345687 h 1628078"/>
              <a:gd name="connsiteX55" fmla="*/ 4315522 w 4572000"/>
              <a:gd name="connsiteY55" fmla="*/ 289931 h 1628078"/>
              <a:gd name="connsiteX56" fmla="*/ 4415883 w 4572000"/>
              <a:gd name="connsiteY56" fmla="*/ 200722 h 1628078"/>
              <a:gd name="connsiteX57" fmla="*/ 4482790 w 4572000"/>
              <a:gd name="connsiteY57" fmla="*/ 133814 h 1628078"/>
              <a:gd name="connsiteX58" fmla="*/ 4572000 w 4572000"/>
              <a:gd name="connsiteY5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732049 w 4572000"/>
              <a:gd name="connsiteY48" fmla="*/ 724829 h 1628078"/>
              <a:gd name="connsiteX49" fmla="*/ 3735659 w 4572000"/>
              <a:gd name="connsiteY49" fmla="*/ 747131 h 1628078"/>
              <a:gd name="connsiteX50" fmla="*/ 4081346 w 4572000"/>
              <a:gd name="connsiteY50" fmla="*/ 535258 h 1628078"/>
              <a:gd name="connsiteX51" fmla="*/ 4125951 w 4572000"/>
              <a:gd name="connsiteY51" fmla="*/ 490653 h 1628078"/>
              <a:gd name="connsiteX52" fmla="*/ 4192859 w 4572000"/>
              <a:gd name="connsiteY52" fmla="*/ 423746 h 1628078"/>
              <a:gd name="connsiteX53" fmla="*/ 4270917 w 4572000"/>
              <a:gd name="connsiteY53" fmla="*/ 345687 h 1628078"/>
              <a:gd name="connsiteX54" fmla="*/ 4315522 w 4572000"/>
              <a:gd name="connsiteY54" fmla="*/ 289931 h 1628078"/>
              <a:gd name="connsiteX55" fmla="*/ 4415883 w 4572000"/>
              <a:gd name="connsiteY55" fmla="*/ 200722 h 1628078"/>
              <a:gd name="connsiteX56" fmla="*/ 4482790 w 4572000"/>
              <a:gd name="connsiteY56" fmla="*/ 133814 h 1628078"/>
              <a:gd name="connsiteX57" fmla="*/ 4572000 w 4572000"/>
              <a:gd name="connsiteY5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364059 w 4572000"/>
              <a:gd name="connsiteY45" fmla="*/ 535258 h 1628078"/>
              <a:gd name="connsiteX46" fmla="*/ 2732049 w 4572000"/>
              <a:gd name="connsiteY46" fmla="*/ 724829 h 1628078"/>
              <a:gd name="connsiteX47" fmla="*/ 3735659 w 4572000"/>
              <a:gd name="connsiteY47" fmla="*/ 747131 h 1628078"/>
              <a:gd name="connsiteX48" fmla="*/ 4081346 w 4572000"/>
              <a:gd name="connsiteY48" fmla="*/ 535258 h 1628078"/>
              <a:gd name="connsiteX49" fmla="*/ 4125951 w 4572000"/>
              <a:gd name="connsiteY49" fmla="*/ 490653 h 1628078"/>
              <a:gd name="connsiteX50" fmla="*/ 4192859 w 4572000"/>
              <a:gd name="connsiteY50" fmla="*/ 423746 h 1628078"/>
              <a:gd name="connsiteX51" fmla="*/ 4270917 w 4572000"/>
              <a:gd name="connsiteY51" fmla="*/ 345687 h 1628078"/>
              <a:gd name="connsiteX52" fmla="*/ 4315522 w 4572000"/>
              <a:gd name="connsiteY52" fmla="*/ 289931 h 1628078"/>
              <a:gd name="connsiteX53" fmla="*/ 4415883 w 4572000"/>
              <a:gd name="connsiteY53" fmla="*/ 200722 h 1628078"/>
              <a:gd name="connsiteX54" fmla="*/ 4482790 w 4572000"/>
              <a:gd name="connsiteY54" fmla="*/ 133814 h 1628078"/>
              <a:gd name="connsiteX55" fmla="*/ 4572000 w 4572000"/>
              <a:gd name="connsiteY5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364059 w 4572000"/>
              <a:gd name="connsiteY44" fmla="*/ 535258 h 1628078"/>
              <a:gd name="connsiteX45" fmla="*/ 2732049 w 4572000"/>
              <a:gd name="connsiteY45" fmla="*/ 724829 h 1628078"/>
              <a:gd name="connsiteX46" fmla="*/ 3735659 w 4572000"/>
              <a:gd name="connsiteY46" fmla="*/ 747131 h 1628078"/>
              <a:gd name="connsiteX47" fmla="*/ 4081346 w 4572000"/>
              <a:gd name="connsiteY47" fmla="*/ 535258 h 1628078"/>
              <a:gd name="connsiteX48" fmla="*/ 4125951 w 4572000"/>
              <a:gd name="connsiteY48" fmla="*/ 490653 h 1628078"/>
              <a:gd name="connsiteX49" fmla="*/ 4192859 w 4572000"/>
              <a:gd name="connsiteY49" fmla="*/ 423746 h 1628078"/>
              <a:gd name="connsiteX50" fmla="*/ 4270917 w 4572000"/>
              <a:gd name="connsiteY50" fmla="*/ 345687 h 1628078"/>
              <a:gd name="connsiteX51" fmla="*/ 4315522 w 4572000"/>
              <a:gd name="connsiteY51" fmla="*/ 289931 h 1628078"/>
              <a:gd name="connsiteX52" fmla="*/ 4415883 w 4572000"/>
              <a:gd name="connsiteY52" fmla="*/ 200722 h 1628078"/>
              <a:gd name="connsiteX53" fmla="*/ 4482790 w 4572000"/>
              <a:gd name="connsiteY53" fmla="*/ 133814 h 1628078"/>
              <a:gd name="connsiteX54" fmla="*/ 4572000 w 4572000"/>
              <a:gd name="connsiteY5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018371 w 4572000"/>
              <a:gd name="connsiteY41" fmla="*/ 200722 h 1628078"/>
              <a:gd name="connsiteX42" fmla="*/ 2118732 w 4572000"/>
              <a:gd name="connsiteY42" fmla="*/ 267629 h 1628078"/>
              <a:gd name="connsiteX43" fmla="*/ 2364059 w 4572000"/>
              <a:gd name="connsiteY43" fmla="*/ 535258 h 1628078"/>
              <a:gd name="connsiteX44" fmla="*/ 2732049 w 4572000"/>
              <a:gd name="connsiteY44" fmla="*/ 724829 h 1628078"/>
              <a:gd name="connsiteX45" fmla="*/ 3735659 w 4572000"/>
              <a:gd name="connsiteY45" fmla="*/ 747131 h 1628078"/>
              <a:gd name="connsiteX46" fmla="*/ 4081346 w 4572000"/>
              <a:gd name="connsiteY46" fmla="*/ 535258 h 1628078"/>
              <a:gd name="connsiteX47" fmla="*/ 4125951 w 4572000"/>
              <a:gd name="connsiteY47" fmla="*/ 490653 h 1628078"/>
              <a:gd name="connsiteX48" fmla="*/ 4192859 w 4572000"/>
              <a:gd name="connsiteY48" fmla="*/ 423746 h 1628078"/>
              <a:gd name="connsiteX49" fmla="*/ 4270917 w 4572000"/>
              <a:gd name="connsiteY49" fmla="*/ 345687 h 1628078"/>
              <a:gd name="connsiteX50" fmla="*/ 4315522 w 4572000"/>
              <a:gd name="connsiteY50" fmla="*/ 289931 h 1628078"/>
              <a:gd name="connsiteX51" fmla="*/ 4415883 w 4572000"/>
              <a:gd name="connsiteY51" fmla="*/ 200722 h 1628078"/>
              <a:gd name="connsiteX52" fmla="*/ 4482790 w 4572000"/>
              <a:gd name="connsiteY52" fmla="*/ 133814 h 1628078"/>
              <a:gd name="connsiteX53" fmla="*/ 4572000 w 4572000"/>
              <a:gd name="connsiteY5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118732 w 4572000"/>
              <a:gd name="connsiteY41" fmla="*/ 267629 h 1628078"/>
              <a:gd name="connsiteX42" fmla="*/ 2364059 w 4572000"/>
              <a:gd name="connsiteY42" fmla="*/ 535258 h 1628078"/>
              <a:gd name="connsiteX43" fmla="*/ 2732049 w 4572000"/>
              <a:gd name="connsiteY43" fmla="*/ 724829 h 1628078"/>
              <a:gd name="connsiteX44" fmla="*/ 3735659 w 4572000"/>
              <a:gd name="connsiteY44" fmla="*/ 747131 h 1628078"/>
              <a:gd name="connsiteX45" fmla="*/ 4081346 w 4572000"/>
              <a:gd name="connsiteY45" fmla="*/ 535258 h 1628078"/>
              <a:gd name="connsiteX46" fmla="*/ 4125951 w 4572000"/>
              <a:gd name="connsiteY46" fmla="*/ 490653 h 1628078"/>
              <a:gd name="connsiteX47" fmla="*/ 4192859 w 4572000"/>
              <a:gd name="connsiteY47" fmla="*/ 423746 h 1628078"/>
              <a:gd name="connsiteX48" fmla="*/ 4270917 w 4572000"/>
              <a:gd name="connsiteY48" fmla="*/ 345687 h 1628078"/>
              <a:gd name="connsiteX49" fmla="*/ 4315522 w 4572000"/>
              <a:gd name="connsiteY49" fmla="*/ 289931 h 1628078"/>
              <a:gd name="connsiteX50" fmla="*/ 4415883 w 4572000"/>
              <a:gd name="connsiteY50" fmla="*/ 200722 h 1628078"/>
              <a:gd name="connsiteX51" fmla="*/ 4482790 w 4572000"/>
              <a:gd name="connsiteY51" fmla="*/ 133814 h 1628078"/>
              <a:gd name="connsiteX52" fmla="*/ 4572000 w 4572000"/>
              <a:gd name="connsiteY5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96068 w 4572000"/>
              <a:gd name="connsiteY39" fmla="*/ 178419 h 1628078"/>
              <a:gd name="connsiteX40" fmla="*/ 2118732 w 4572000"/>
              <a:gd name="connsiteY40" fmla="*/ 267629 h 1628078"/>
              <a:gd name="connsiteX41" fmla="*/ 2364059 w 4572000"/>
              <a:gd name="connsiteY41" fmla="*/ 535258 h 1628078"/>
              <a:gd name="connsiteX42" fmla="*/ 2732049 w 4572000"/>
              <a:gd name="connsiteY42" fmla="*/ 724829 h 1628078"/>
              <a:gd name="connsiteX43" fmla="*/ 3735659 w 4572000"/>
              <a:gd name="connsiteY43" fmla="*/ 747131 h 1628078"/>
              <a:gd name="connsiteX44" fmla="*/ 4081346 w 4572000"/>
              <a:gd name="connsiteY44" fmla="*/ 535258 h 1628078"/>
              <a:gd name="connsiteX45" fmla="*/ 4125951 w 4572000"/>
              <a:gd name="connsiteY45" fmla="*/ 490653 h 1628078"/>
              <a:gd name="connsiteX46" fmla="*/ 4192859 w 4572000"/>
              <a:gd name="connsiteY46" fmla="*/ 423746 h 1628078"/>
              <a:gd name="connsiteX47" fmla="*/ 4270917 w 4572000"/>
              <a:gd name="connsiteY47" fmla="*/ 345687 h 1628078"/>
              <a:gd name="connsiteX48" fmla="*/ 4315522 w 4572000"/>
              <a:gd name="connsiteY48" fmla="*/ 289931 h 1628078"/>
              <a:gd name="connsiteX49" fmla="*/ 4415883 w 4572000"/>
              <a:gd name="connsiteY49" fmla="*/ 200722 h 1628078"/>
              <a:gd name="connsiteX50" fmla="*/ 4482790 w 4572000"/>
              <a:gd name="connsiteY50" fmla="*/ 133814 h 1628078"/>
              <a:gd name="connsiteX51" fmla="*/ 4572000 w 4572000"/>
              <a:gd name="connsiteY5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2118732 w 4572000"/>
              <a:gd name="connsiteY39" fmla="*/ 267629 h 1628078"/>
              <a:gd name="connsiteX40" fmla="*/ 2364059 w 4572000"/>
              <a:gd name="connsiteY40" fmla="*/ 535258 h 1628078"/>
              <a:gd name="connsiteX41" fmla="*/ 2732049 w 4572000"/>
              <a:gd name="connsiteY41" fmla="*/ 724829 h 1628078"/>
              <a:gd name="connsiteX42" fmla="*/ 3735659 w 4572000"/>
              <a:gd name="connsiteY42" fmla="*/ 747131 h 1628078"/>
              <a:gd name="connsiteX43" fmla="*/ 4081346 w 4572000"/>
              <a:gd name="connsiteY43" fmla="*/ 535258 h 1628078"/>
              <a:gd name="connsiteX44" fmla="*/ 4125951 w 4572000"/>
              <a:gd name="connsiteY44" fmla="*/ 490653 h 1628078"/>
              <a:gd name="connsiteX45" fmla="*/ 4192859 w 4572000"/>
              <a:gd name="connsiteY45" fmla="*/ 423746 h 1628078"/>
              <a:gd name="connsiteX46" fmla="*/ 4270917 w 4572000"/>
              <a:gd name="connsiteY46" fmla="*/ 345687 h 1628078"/>
              <a:gd name="connsiteX47" fmla="*/ 4315522 w 4572000"/>
              <a:gd name="connsiteY47" fmla="*/ 289931 h 1628078"/>
              <a:gd name="connsiteX48" fmla="*/ 4415883 w 4572000"/>
              <a:gd name="connsiteY48" fmla="*/ 200722 h 1628078"/>
              <a:gd name="connsiteX49" fmla="*/ 4482790 w 4572000"/>
              <a:gd name="connsiteY49" fmla="*/ 133814 h 1628078"/>
              <a:gd name="connsiteX50" fmla="*/ 4572000 w 4572000"/>
              <a:gd name="connsiteY5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884556 w 4572000"/>
              <a:gd name="connsiteY37" fmla="*/ 122663 h 1628078"/>
              <a:gd name="connsiteX38" fmla="*/ 2118732 w 4572000"/>
              <a:gd name="connsiteY38" fmla="*/ 267629 h 1628078"/>
              <a:gd name="connsiteX39" fmla="*/ 2364059 w 4572000"/>
              <a:gd name="connsiteY39" fmla="*/ 535258 h 1628078"/>
              <a:gd name="connsiteX40" fmla="*/ 2732049 w 4572000"/>
              <a:gd name="connsiteY40" fmla="*/ 724829 h 1628078"/>
              <a:gd name="connsiteX41" fmla="*/ 3735659 w 4572000"/>
              <a:gd name="connsiteY41" fmla="*/ 747131 h 1628078"/>
              <a:gd name="connsiteX42" fmla="*/ 4081346 w 4572000"/>
              <a:gd name="connsiteY42" fmla="*/ 535258 h 1628078"/>
              <a:gd name="connsiteX43" fmla="*/ 4125951 w 4572000"/>
              <a:gd name="connsiteY43" fmla="*/ 490653 h 1628078"/>
              <a:gd name="connsiteX44" fmla="*/ 4192859 w 4572000"/>
              <a:gd name="connsiteY44" fmla="*/ 423746 h 1628078"/>
              <a:gd name="connsiteX45" fmla="*/ 4270917 w 4572000"/>
              <a:gd name="connsiteY45" fmla="*/ 345687 h 1628078"/>
              <a:gd name="connsiteX46" fmla="*/ 4315522 w 4572000"/>
              <a:gd name="connsiteY46" fmla="*/ 289931 h 1628078"/>
              <a:gd name="connsiteX47" fmla="*/ 4415883 w 4572000"/>
              <a:gd name="connsiteY47" fmla="*/ 200722 h 1628078"/>
              <a:gd name="connsiteX48" fmla="*/ 4482790 w 4572000"/>
              <a:gd name="connsiteY48" fmla="*/ 133814 h 1628078"/>
              <a:gd name="connsiteX49" fmla="*/ 4572000 w 4572000"/>
              <a:gd name="connsiteY4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505415 w 4572000"/>
              <a:gd name="connsiteY35" fmla="*/ 122663 h 1628078"/>
              <a:gd name="connsiteX36" fmla="*/ 1884556 w 4572000"/>
              <a:gd name="connsiteY36" fmla="*/ 122663 h 1628078"/>
              <a:gd name="connsiteX37" fmla="*/ 2118732 w 4572000"/>
              <a:gd name="connsiteY37" fmla="*/ 267629 h 1628078"/>
              <a:gd name="connsiteX38" fmla="*/ 2364059 w 4572000"/>
              <a:gd name="connsiteY38" fmla="*/ 535258 h 1628078"/>
              <a:gd name="connsiteX39" fmla="*/ 2732049 w 4572000"/>
              <a:gd name="connsiteY39" fmla="*/ 724829 h 1628078"/>
              <a:gd name="connsiteX40" fmla="*/ 3735659 w 4572000"/>
              <a:gd name="connsiteY40" fmla="*/ 747131 h 1628078"/>
              <a:gd name="connsiteX41" fmla="*/ 4081346 w 4572000"/>
              <a:gd name="connsiteY41" fmla="*/ 535258 h 1628078"/>
              <a:gd name="connsiteX42" fmla="*/ 4125951 w 4572000"/>
              <a:gd name="connsiteY42" fmla="*/ 490653 h 1628078"/>
              <a:gd name="connsiteX43" fmla="*/ 4192859 w 4572000"/>
              <a:gd name="connsiteY43" fmla="*/ 423746 h 1628078"/>
              <a:gd name="connsiteX44" fmla="*/ 4270917 w 4572000"/>
              <a:gd name="connsiteY44" fmla="*/ 345687 h 1628078"/>
              <a:gd name="connsiteX45" fmla="*/ 4315522 w 4572000"/>
              <a:gd name="connsiteY45" fmla="*/ 289931 h 1628078"/>
              <a:gd name="connsiteX46" fmla="*/ 4415883 w 4572000"/>
              <a:gd name="connsiteY46" fmla="*/ 200722 h 1628078"/>
              <a:gd name="connsiteX47" fmla="*/ 4482790 w 4572000"/>
              <a:gd name="connsiteY47" fmla="*/ 133814 h 1628078"/>
              <a:gd name="connsiteX48" fmla="*/ 4572000 w 4572000"/>
              <a:gd name="connsiteY4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505415 w 4572000"/>
              <a:gd name="connsiteY34" fmla="*/ 122663 h 1628078"/>
              <a:gd name="connsiteX35" fmla="*/ 1884556 w 4572000"/>
              <a:gd name="connsiteY35" fmla="*/ 122663 h 1628078"/>
              <a:gd name="connsiteX36" fmla="*/ 2118732 w 4572000"/>
              <a:gd name="connsiteY36" fmla="*/ 267629 h 1628078"/>
              <a:gd name="connsiteX37" fmla="*/ 2364059 w 4572000"/>
              <a:gd name="connsiteY37" fmla="*/ 535258 h 1628078"/>
              <a:gd name="connsiteX38" fmla="*/ 2732049 w 4572000"/>
              <a:gd name="connsiteY38" fmla="*/ 724829 h 1628078"/>
              <a:gd name="connsiteX39" fmla="*/ 3735659 w 4572000"/>
              <a:gd name="connsiteY39" fmla="*/ 747131 h 1628078"/>
              <a:gd name="connsiteX40" fmla="*/ 4081346 w 4572000"/>
              <a:gd name="connsiteY40" fmla="*/ 535258 h 1628078"/>
              <a:gd name="connsiteX41" fmla="*/ 4125951 w 4572000"/>
              <a:gd name="connsiteY41" fmla="*/ 490653 h 1628078"/>
              <a:gd name="connsiteX42" fmla="*/ 4192859 w 4572000"/>
              <a:gd name="connsiteY42" fmla="*/ 423746 h 1628078"/>
              <a:gd name="connsiteX43" fmla="*/ 4270917 w 4572000"/>
              <a:gd name="connsiteY43" fmla="*/ 345687 h 1628078"/>
              <a:gd name="connsiteX44" fmla="*/ 4315522 w 4572000"/>
              <a:gd name="connsiteY44" fmla="*/ 289931 h 1628078"/>
              <a:gd name="connsiteX45" fmla="*/ 4415883 w 4572000"/>
              <a:gd name="connsiteY45" fmla="*/ 200722 h 1628078"/>
              <a:gd name="connsiteX46" fmla="*/ 4482790 w 4572000"/>
              <a:gd name="connsiteY46" fmla="*/ 133814 h 1628078"/>
              <a:gd name="connsiteX47" fmla="*/ 4572000 w 4572000"/>
              <a:gd name="connsiteY4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505415 w 4572000"/>
              <a:gd name="connsiteY33" fmla="*/ 122663 h 1628078"/>
              <a:gd name="connsiteX34" fmla="*/ 1884556 w 4572000"/>
              <a:gd name="connsiteY34" fmla="*/ 122663 h 1628078"/>
              <a:gd name="connsiteX35" fmla="*/ 2118732 w 4572000"/>
              <a:gd name="connsiteY35" fmla="*/ 267629 h 1628078"/>
              <a:gd name="connsiteX36" fmla="*/ 2364059 w 4572000"/>
              <a:gd name="connsiteY36" fmla="*/ 535258 h 1628078"/>
              <a:gd name="connsiteX37" fmla="*/ 2732049 w 4572000"/>
              <a:gd name="connsiteY37" fmla="*/ 724829 h 1628078"/>
              <a:gd name="connsiteX38" fmla="*/ 3735659 w 4572000"/>
              <a:gd name="connsiteY38" fmla="*/ 747131 h 1628078"/>
              <a:gd name="connsiteX39" fmla="*/ 4081346 w 4572000"/>
              <a:gd name="connsiteY39" fmla="*/ 535258 h 1628078"/>
              <a:gd name="connsiteX40" fmla="*/ 4125951 w 4572000"/>
              <a:gd name="connsiteY40" fmla="*/ 490653 h 1628078"/>
              <a:gd name="connsiteX41" fmla="*/ 4192859 w 4572000"/>
              <a:gd name="connsiteY41" fmla="*/ 423746 h 1628078"/>
              <a:gd name="connsiteX42" fmla="*/ 4270917 w 4572000"/>
              <a:gd name="connsiteY42" fmla="*/ 345687 h 1628078"/>
              <a:gd name="connsiteX43" fmla="*/ 4315522 w 4572000"/>
              <a:gd name="connsiteY43" fmla="*/ 289931 h 1628078"/>
              <a:gd name="connsiteX44" fmla="*/ 4415883 w 4572000"/>
              <a:gd name="connsiteY44" fmla="*/ 200722 h 1628078"/>
              <a:gd name="connsiteX45" fmla="*/ 4482790 w 4572000"/>
              <a:gd name="connsiteY45" fmla="*/ 133814 h 1628078"/>
              <a:gd name="connsiteX46" fmla="*/ 4572000 w 4572000"/>
              <a:gd name="connsiteY4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505415 w 4572000"/>
              <a:gd name="connsiteY32" fmla="*/ 122663 h 1628078"/>
              <a:gd name="connsiteX33" fmla="*/ 1884556 w 4572000"/>
              <a:gd name="connsiteY33" fmla="*/ 122663 h 1628078"/>
              <a:gd name="connsiteX34" fmla="*/ 2118732 w 4572000"/>
              <a:gd name="connsiteY34" fmla="*/ 267629 h 1628078"/>
              <a:gd name="connsiteX35" fmla="*/ 2364059 w 4572000"/>
              <a:gd name="connsiteY35" fmla="*/ 535258 h 1628078"/>
              <a:gd name="connsiteX36" fmla="*/ 2732049 w 4572000"/>
              <a:gd name="connsiteY36" fmla="*/ 724829 h 1628078"/>
              <a:gd name="connsiteX37" fmla="*/ 3735659 w 4572000"/>
              <a:gd name="connsiteY37" fmla="*/ 747131 h 1628078"/>
              <a:gd name="connsiteX38" fmla="*/ 4081346 w 4572000"/>
              <a:gd name="connsiteY38" fmla="*/ 535258 h 1628078"/>
              <a:gd name="connsiteX39" fmla="*/ 4125951 w 4572000"/>
              <a:gd name="connsiteY39" fmla="*/ 490653 h 1628078"/>
              <a:gd name="connsiteX40" fmla="*/ 4192859 w 4572000"/>
              <a:gd name="connsiteY40" fmla="*/ 423746 h 1628078"/>
              <a:gd name="connsiteX41" fmla="*/ 4270917 w 4572000"/>
              <a:gd name="connsiteY41" fmla="*/ 345687 h 1628078"/>
              <a:gd name="connsiteX42" fmla="*/ 4315522 w 4572000"/>
              <a:gd name="connsiteY42" fmla="*/ 289931 h 1628078"/>
              <a:gd name="connsiteX43" fmla="*/ 4415883 w 4572000"/>
              <a:gd name="connsiteY43" fmla="*/ 200722 h 1628078"/>
              <a:gd name="connsiteX44" fmla="*/ 4482790 w 4572000"/>
              <a:gd name="connsiteY44" fmla="*/ 133814 h 1628078"/>
              <a:gd name="connsiteX45" fmla="*/ 4572000 w 4572000"/>
              <a:gd name="connsiteY4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505415 w 4572000"/>
              <a:gd name="connsiteY31" fmla="*/ 122663 h 1628078"/>
              <a:gd name="connsiteX32" fmla="*/ 1884556 w 4572000"/>
              <a:gd name="connsiteY32" fmla="*/ 122663 h 1628078"/>
              <a:gd name="connsiteX33" fmla="*/ 2118732 w 4572000"/>
              <a:gd name="connsiteY33" fmla="*/ 267629 h 1628078"/>
              <a:gd name="connsiteX34" fmla="*/ 2364059 w 4572000"/>
              <a:gd name="connsiteY34" fmla="*/ 535258 h 1628078"/>
              <a:gd name="connsiteX35" fmla="*/ 2732049 w 4572000"/>
              <a:gd name="connsiteY35" fmla="*/ 724829 h 1628078"/>
              <a:gd name="connsiteX36" fmla="*/ 3735659 w 4572000"/>
              <a:gd name="connsiteY36" fmla="*/ 747131 h 1628078"/>
              <a:gd name="connsiteX37" fmla="*/ 4081346 w 4572000"/>
              <a:gd name="connsiteY37" fmla="*/ 535258 h 1628078"/>
              <a:gd name="connsiteX38" fmla="*/ 4125951 w 4572000"/>
              <a:gd name="connsiteY38" fmla="*/ 490653 h 1628078"/>
              <a:gd name="connsiteX39" fmla="*/ 4192859 w 4572000"/>
              <a:gd name="connsiteY39" fmla="*/ 423746 h 1628078"/>
              <a:gd name="connsiteX40" fmla="*/ 4270917 w 4572000"/>
              <a:gd name="connsiteY40" fmla="*/ 345687 h 1628078"/>
              <a:gd name="connsiteX41" fmla="*/ 4315522 w 4572000"/>
              <a:gd name="connsiteY41" fmla="*/ 289931 h 1628078"/>
              <a:gd name="connsiteX42" fmla="*/ 4415883 w 4572000"/>
              <a:gd name="connsiteY42" fmla="*/ 200722 h 1628078"/>
              <a:gd name="connsiteX43" fmla="*/ 4482790 w 4572000"/>
              <a:gd name="connsiteY43" fmla="*/ 133814 h 1628078"/>
              <a:gd name="connsiteX44" fmla="*/ 4572000 w 4572000"/>
              <a:gd name="connsiteY4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505415 w 4572000"/>
              <a:gd name="connsiteY30" fmla="*/ 122663 h 1628078"/>
              <a:gd name="connsiteX31" fmla="*/ 1884556 w 4572000"/>
              <a:gd name="connsiteY31" fmla="*/ 122663 h 1628078"/>
              <a:gd name="connsiteX32" fmla="*/ 2118732 w 4572000"/>
              <a:gd name="connsiteY32" fmla="*/ 267629 h 1628078"/>
              <a:gd name="connsiteX33" fmla="*/ 2364059 w 4572000"/>
              <a:gd name="connsiteY33" fmla="*/ 535258 h 1628078"/>
              <a:gd name="connsiteX34" fmla="*/ 2732049 w 4572000"/>
              <a:gd name="connsiteY34" fmla="*/ 724829 h 1628078"/>
              <a:gd name="connsiteX35" fmla="*/ 3735659 w 4572000"/>
              <a:gd name="connsiteY35" fmla="*/ 747131 h 1628078"/>
              <a:gd name="connsiteX36" fmla="*/ 4081346 w 4572000"/>
              <a:gd name="connsiteY36" fmla="*/ 535258 h 1628078"/>
              <a:gd name="connsiteX37" fmla="*/ 4125951 w 4572000"/>
              <a:gd name="connsiteY37" fmla="*/ 490653 h 1628078"/>
              <a:gd name="connsiteX38" fmla="*/ 4192859 w 4572000"/>
              <a:gd name="connsiteY38" fmla="*/ 423746 h 1628078"/>
              <a:gd name="connsiteX39" fmla="*/ 4270917 w 4572000"/>
              <a:gd name="connsiteY39" fmla="*/ 345687 h 1628078"/>
              <a:gd name="connsiteX40" fmla="*/ 4315522 w 4572000"/>
              <a:gd name="connsiteY40" fmla="*/ 289931 h 1628078"/>
              <a:gd name="connsiteX41" fmla="*/ 4415883 w 4572000"/>
              <a:gd name="connsiteY41" fmla="*/ 200722 h 1628078"/>
              <a:gd name="connsiteX42" fmla="*/ 4482790 w 4572000"/>
              <a:gd name="connsiteY42" fmla="*/ 133814 h 1628078"/>
              <a:gd name="connsiteX43" fmla="*/ 4572000 w 4572000"/>
              <a:gd name="connsiteY4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505415 w 4572000"/>
              <a:gd name="connsiteY29" fmla="*/ 122663 h 1628078"/>
              <a:gd name="connsiteX30" fmla="*/ 1884556 w 4572000"/>
              <a:gd name="connsiteY30" fmla="*/ 122663 h 1628078"/>
              <a:gd name="connsiteX31" fmla="*/ 2118732 w 4572000"/>
              <a:gd name="connsiteY31" fmla="*/ 267629 h 1628078"/>
              <a:gd name="connsiteX32" fmla="*/ 2364059 w 4572000"/>
              <a:gd name="connsiteY32" fmla="*/ 535258 h 1628078"/>
              <a:gd name="connsiteX33" fmla="*/ 2732049 w 4572000"/>
              <a:gd name="connsiteY33" fmla="*/ 724829 h 1628078"/>
              <a:gd name="connsiteX34" fmla="*/ 3735659 w 4572000"/>
              <a:gd name="connsiteY34" fmla="*/ 747131 h 1628078"/>
              <a:gd name="connsiteX35" fmla="*/ 4081346 w 4572000"/>
              <a:gd name="connsiteY35" fmla="*/ 535258 h 1628078"/>
              <a:gd name="connsiteX36" fmla="*/ 4125951 w 4572000"/>
              <a:gd name="connsiteY36" fmla="*/ 490653 h 1628078"/>
              <a:gd name="connsiteX37" fmla="*/ 4192859 w 4572000"/>
              <a:gd name="connsiteY37" fmla="*/ 423746 h 1628078"/>
              <a:gd name="connsiteX38" fmla="*/ 4270917 w 4572000"/>
              <a:gd name="connsiteY38" fmla="*/ 345687 h 1628078"/>
              <a:gd name="connsiteX39" fmla="*/ 4315522 w 4572000"/>
              <a:gd name="connsiteY39" fmla="*/ 289931 h 1628078"/>
              <a:gd name="connsiteX40" fmla="*/ 4415883 w 4572000"/>
              <a:gd name="connsiteY40" fmla="*/ 200722 h 1628078"/>
              <a:gd name="connsiteX41" fmla="*/ 4482790 w 4572000"/>
              <a:gd name="connsiteY41" fmla="*/ 133814 h 1628078"/>
              <a:gd name="connsiteX42" fmla="*/ 4572000 w 4572000"/>
              <a:gd name="connsiteY4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505415 w 4572000"/>
              <a:gd name="connsiteY28" fmla="*/ 122663 h 1628078"/>
              <a:gd name="connsiteX29" fmla="*/ 1884556 w 4572000"/>
              <a:gd name="connsiteY29" fmla="*/ 122663 h 1628078"/>
              <a:gd name="connsiteX30" fmla="*/ 2118732 w 4572000"/>
              <a:gd name="connsiteY30" fmla="*/ 267629 h 1628078"/>
              <a:gd name="connsiteX31" fmla="*/ 2364059 w 4572000"/>
              <a:gd name="connsiteY31" fmla="*/ 535258 h 1628078"/>
              <a:gd name="connsiteX32" fmla="*/ 2732049 w 4572000"/>
              <a:gd name="connsiteY32" fmla="*/ 724829 h 1628078"/>
              <a:gd name="connsiteX33" fmla="*/ 3735659 w 4572000"/>
              <a:gd name="connsiteY33" fmla="*/ 747131 h 1628078"/>
              <a:gd name="connsiteX34" fmla="*/ 4081346 w 4572000"/>
              <a:gd name="connsiteY34" fmla="*/ 535258 h 1628078"/>
              <a:gd name="connsiteX35" fmla="*/ 4125951 w 4572000"/>
              <a:gd name="connsiteY35" fmla="*/ 490653 h 1628078"/>
              <a:gd name="connsiteX36" fmla="*/ 4192859 w 4572000"/>
              <a:gd name="connsiteY36" fmla="*/ 423746 h 1628078"/>
              <a:gd name="connsiteX37" fmla="*/ 4270917 w 4572000"/>
              <a:gd name="connsiteY37" fmla="*/ 345687 h 1628078"/>
              <a:gd name="connsiteX38" fmla="*/ 4315522 w 4572000"/>
              <a:gd name="connsiteY38" fmla="*/ 289931 h 1628078"/>
              <a:gd name="connsiteX39" fmla="*/ 4415883 w 4572000"/>
              <a:gd name="connsiteY39" fmla="*/ 200722 h 1628078"/>
              <a:gd name="connsiteX40" fmla="*/ 4482790 w 4572000"/>
              <a:gd name="connsiteY40" fmla="*/ 133814 h 1628078"/>
              <a:gd name="connsiteX41" fmla="*/ 4572000 w 4572000"/>
              <a:gd name="connsiteY4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505415 w 4572000"/>
              <a:gd name="connsiteY27" fmla="*/ 122663 h 1628078"/>
              <a:gd name="connsiteX28" fmla="*/ 1884556 w 4572000"/>
              <a:gd name="connsiteY28" fmla="*/ 122663 h 1628078"/>
              <a:gd name="connsiteX29" fmla="*/ 2118732 w 4572000"/>
              <a:gd name="connsiteY29" fmla="*/ 267629 h 1628078"/>
              <a:gd name="connsiteX30" fmla="*/ 2364059 w 4572000"/>
              <a:gd name="connsiteY30" fmla="*/ 535258 h 1628078"/>
              <a:gd name="connsiteX31" fmla="*/ 2732049 w 4572000"/>
              <a:gd name="connsiteY31" fmla="*/ 724829 h 1628078"/>
              <a:gd name="connsiteX32" fmla="*/ 3735659 w 4572000"/>
              <a:gd name="connsiteY32" fmla="*/ 747131 h 1628078"/>
              <a:gd name="connsiteX33" fmla="*/ 4081346 w 4572000"/>
              <a:gd name="connsiteY33" fmla="*/ 535258 h 1628078"/>
              <a:gd name="connsiteX34" fmla="*/ 4125951 w 4572000"/>
              <a:gd name="connsiteY34" fmla="*/ 490653 h 1628078"/>
              <a:gd name="connsiteX35" fmla="*/ 4192859 w 4572000"/>
              <a:gd name="connsiteY35" fmla="*/ 423746 h 1628078"/>
              <a:gd name="connsiteX36" fmla="*/ 4270917 w 4572000"/>
              <a:gd name="connsiteY36" fmla="*/ 345687 h 1628078"/>
              <a:gd name="connsiteX37" fmla="*/ 4315522 w 4572000"/>
              <a:gd name="connsiteY37" fmla="*/ 289931 h 1628078"/>
              <a:gd name="connsiteX38" fmla="*/ 4415883 w 4572000"/>
              <a:gd name="connsiteY38" fmla="*/ 200722 h 1628078"/>
              <a:gd name="connsiteX39" fmla="*/ 4482790 w 4572000"/>
              <a:gd name="connsiteY39" fmla="*/ 133814 h 1628078"/>
              <a:gd name="connsiteX40" fmla="*/ 4572000 w 4572000"/>
              <a:gd name="connsiteY4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1505415 w 4572000"/>
              <a:gd name="connsiteY26" fmla="*/ 122663 h 1628078"/>
              <a:gd name="connsiteX27" fmla="*/ 1884556 w 4572000"/>
              <a:gd name="connsiteY27" fmla="*/ 122663 h 1628078"/>
              <a:gd name="connsiteX28" fmla="*/ 2118732 w 4572000"/>
              <a:gd name="connsiteY28" fmla="*/ 267629 h 1628078"/>
              <a:gd name="connsiteX29" fmla="*/ 2364059 w 4572000"/>
              <a:gd name="connsiteY29" fmla="*/ 535258 h 1628078"/>
              <a:gd name="connsiteX30" fmla="*/ 2732049 w 4572000"/>
              <a:gd name="connsiteY30" fmla="*/ 724829 h 1628078"/>
              <a:gd name="connsiteX31" fmla="*/ 3735659 w 4572000"/>
              <a:gd name="connsiteY31" fmla="*/ 747131 h 1628078"/>
              <a:gd name="connsiteX32" fmla="*/ 4081346 w 4572000"/>
              <a:gd name="connsiteY32" fmla="*/ 535258 h 1628078"/>
              <a:gd name="connsiteX33" fmla="*/ 4125951 w 4572000"/>
              <a:gd name="connsiteY33" fmla="*/ 490653 h 1628078"/>
              <a:gd name="connsiteX34" fmla="*/ 4192859 w 4572000"/>
              <a:gd name="connsiteY34" fmla="*/ 423746 h 1628078"/>
              <a:gd name="connsiteX35" fmla="*/ 4270917 w 4572000"/>
              <a:gd name="connsiteY35" fmla="*/ 345687 h 1628078"/>
              <a:gd name="connsiteX36" fmla="*/ 4315522 w 4572000"/>
              <a:gd name="connsiteY36" fmla="*/ 289931 h 1628078"/>
              <a:gd name="connsiteX37" fmla="*/ 4415883 w 4572000"/>
              <a:gd name="connsiteY37" fmla="*/ 200722 h 1628078"/>
              <a:gd name="connsiteX38" fmla="*/ 4482790 w 4572000"/>
              <a:gd name="connsiteY38" fmla="*/ 133814 h 1628078"/>
              <a:gd name="connsiteX39" fmla="*/ 4572000 w 4572000"/>
              <a:gd name="connsiteY3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1505415 w 4572000"/>
              <a:gd name="connsiteY25" fmla="*/ 122663 h 1628078"/>
              <a:gd name="connsiteX26" fmla="*/ 1884556 w 4572000"/>
              <a:gd name="connsiteY26" fmla="*/ 122663 h 1628078"/>
              <a:gd name="connsiteX27" fmla="*/ 2118732 w 4572000"/>
              <a:gd name="connsiteY27" fmla="*/ 267629 h 1628078"/>
              <a:gd name="connsiteX28" fmla="*/ 2364059 w 4572000"/>
              <a:gd name="connsiteY28" fmla="*/ 535258 h 1628078"/>
              <a:gd name="connsiteX29" fmla="*/ 2732049 w 4572000"/>
              <a:gd name="connsiteY29" fmla="*/ 724829 h 1628078"/>
              <a:gd name="connsiteX30" fmla="*/ 3735659 w 4572000"/>
              <a:gd name="connsiteY30" fmla="*/ 747131 h 1628078"/>
              <a:gd name="connsiteX31" fmla="*/ 4081346 w 4572000"/>
              <a:gd name="connsiteY31" fmla="*/ 535258 h 1628078"/>
              <a:gd name="connsiteX32" fmla="*/ 4125951 w 4572000"/>
              <a:gd name="connsiteY32" fmla="*/ 490653 h 1628078"/>
              <a:gd name="connsiteX33" fmla="*/ 4192859 w 4572000"/>
              <a:gd name="connsiteY33" fmla="*/ 423746 h 1628078"/>
              <a:gd name="connsiteX34" fmla="*/ 4270917 w 4572000"/>
              <a:gd name="connsiteY34" fmla="*/ 345687 h 1628078"/>
              <a:gd name="connsiteX35" fmla="*/ 4315522 w 4572000"/>
              <a:gd name="connsiteY35" fmla="*/ 289931 h 1628078"/>
              <a:gd name="connsiteX36" fmla="*/ 4415883 w 4572000"/>
              <a:gd name="connsiteY36" fmla="*/ 200722 h 1628078"/>
              <a:gd name="connsiteX37" fmla="*/ 4482790 w 4572000"/>
              <a:gd name="connsiteY37" fmla="*/ 133814 h 1628078"/>
              <a:gd name="connsiteX38" fmla="*/ 4572000 w 4572000"/>
              <a:gd name="connsiteY3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1505415 w 4572000"/>
              <a:gd name="connsiteY24" fmla="*/ 122663 h 1628078"/>
              <a:gd name="connsiteX25" fmla="*/ 1884556 w 4572000"/>
              <a:gd name="connsiteY25" fmla="*/ 122663 h 1628078"/>
              <a:gd name="connsiteX26" fmla="*/ 2118732 w 4572000"/>
              <a:gd name="connsiteY26" fmla="*/ 267629 h 1628078"/>
              <a:gd name="connsiteX27" fmla="*/ 2364059 w 4572000"/>
              <a:gd name="connsiteY27" fmla="*/ 535258 h 1628078"/>
              <a:gd name="connsiteX28" fmla="*/ 2732049 w 4572000"/>
              <a:gd name="connsiteY28" fmla="*/ 724829 h 1628078"/>
              <a:gd name="connsiteX29" fmla="*/ 3735659 w 4572000"/>
              <a:gd name="connsiteY29" fmla="*/ 747131 h 1628078"/>
              <a:gd name="connsiteX30" fmla="*/ 4081346 w 4572000"/>
              <a:gd name="connsiteY30" fmla="*/ 535258 h 1628078"/>
              <a:gd name="connsiteX31" fmla="*/ 4125951 w 4572000"/>
              <a:gd name="connsiteY31" fmla="*/ 490653 h 1628078"/>
              <a:gd name="connsiteX32" fmla="*/ 4192859 w 4572000"/>
              <a:gd name="connsiteY32" fmla="*/ 423746 h 1628078"/>
              <a:gd name="connsiteX33" fmla="*/ 4270917 w 4572000"/>
              <a:gd name="connsiteY33" fmla="*/ 345687 h 1628078"/>
              <a:gd name="connsiteX34" fmla="*/ 4315522 w 4572000"/>
              <a:gd name="connsiteY34" fmla="*/ 289931 h 1628078"/>
              <a:gd name="connsiteX35" fmla="*/ 4415883 w 4572000"/>
              <a:gd name="connsiteY35" fmla="*/ 200722 h 1628078"/>
              <a:gd name="connsiteX36" fmla="*/ 4482790 w 4572000"/>
              <a:gd name="connsiteY36" fmla="*/ 133814 h 1628078"/>
              <a:gd name="connsiteX37" fmla="*/ 4572000 w 4572000"/>
              <a:gd name="connsiteY3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1505415 w 4572000"/>
              <a:gd name="connsiteY23" fmla="*/ 122663 h 1628078"/>
              <a:gd name="connsiteX24" fmla="*/ 1884556 w 4572000"/>
              <a:gd name="connsiteY24" fmla="*/ 122663 h 1628078"/>
              <a:gd name="connsiteX25" fmla="*/ 2118732 w 4572000"/>
              <a:gd name="connsiteY25" fmla="*/ 267629 h 1628078"/>
              <a:gd name="connsiteX26" fmla="*/ 2364059 w 4572000"/>
              <a:gd name="connsiteY26" fmla="*/ 535258 h 1628078"/>
              <a:gd name="connsiteX27" fmla="*/ 2732049 w 4572000"/>
              <a:gd name="connsiteY27" fmla="*/ 724829 h 1628078"/>
              <a:gd name="connsiteX28" fmla="*/ 3735659 w 4572000"/>
              <a:gd name="connsiteY28" fmla="*/ 747131 h 1628078"/>
              <a:gd name="connsiteX29" fmla="*/ 4081346 w 4572000"/>
              <a:gd name="connsiteY29" fmla="*/ 535258 h 1628078"/>
              <a:gd name="connsiteX30" fmla="*/ 4125951 w 4572000"/>
              <a:gd name="connsiteY30" fmla="*/ 490653 h 1628078"/>
              <a:gd name="connsiteX31" fmla="*/ 4192859 w 4572000"/>
              <a:gd name="connsiteY31" fmla="*/ 423746 h 1628078"/>
              <a:gd name="connsiteX32" fmla="*/ 4270917 w 4572000"/>
              <a:gd name="connsiteY32" fmla="*/ 345687 h 1628078"/>
              <a:gd name="connsiteX33" fmla="*/ 4315522 w 4572000"/>
              <a:gd name="connsiteY33" fmla="*/ 289931 h 1628078"/>
              <a:gd name="connsiteX34" fmla="*/ 4415883 w 4572000"/>
              <a:gd name="connsiteY34" fmla="*/ 200722 h 1628078"/>
              <a:gd name="connsiteX35" fmla="*/ 4482790 w 4572000"/>
              <a:gd name="connsiteY35" fmla="*/ 133814 h 1628078"/>
              <a:gd name="connsiteX36" fmla="*/ 4572000 w 4572000"/>
              <a:gd name="connsiteY3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1505415 w 4572000"/>
              <a:gd name="connsiteY22" fmla="*/ 122663 h 1628078"/>
              <a:gd name="connsiteX23" fmla="*/ 1884556 w 4572000"/>
              <a:gd name="connsiteY23" fmla="*/ 122663 h 1628078"/>
              <a:gd name="connsiteX24" fmla="*/ 2118732 w 4572000"/>
              <a:gd name="connsiteY24" fmla="*/ 267629 h 1628078"/>
              <a:gd name="connsiteX25" fmla="*/ 2364059 w 4572000"/>
              <a:gd name="connsiteY25" fmla="*/ 535258 h 1628078"/>
              <a:gd name="connsiteX26" fmla="*/ 2732049 w 4572000"/>
              <a:gd name="connsiteY26" fmla="*/ 724829 h 1628078"/>
              <a:gd name="connsiteX27" fmla="*/ 3735659 w 4572000"/>
              <a:gd name="connsiteY27" fmla="*/ 747131 h 1628078"/>
              <a:gd name="connsiteX28" fmla="*/ 4081346 w 4572000"/>
              <a:gd name="connsiteY28" fmla="*/ 535258 h 1628078"/>
              <a:gd name="connsiteX29" fmla="*/ 4125951 w 4572000"/>
              <a:gd name="connsiteY29" fmla="*/ 490653 h 1628078"/>
              <a:gd name="connsiteX30" fmla="*/ 4192859 w 4572000"/>
              <a:gd name="connsiteY30" fmla="*/ 423746 h 1628078"/>
              <a:gd name="connsiteX31" fmla="*/ 4270917 w 4572000"/>
              <a:gd name="connsiteY31" fmla="*/ 345687 h 1628078"/>
              <a:gd name="connsiteX32" fmla="*/ 4315522 w 4572000"/>
              <a:gd name="connsiteY32" fmla="*/ 289931 h 1628078"/>
              <a:gd name="connsiteX33" fmla="*/ 4415883 w 4572000"/>
              <a:gd name="connsiteY33" fmla="*/ 200722 h 1628078"/>
              <a:gd name="connsiteX34" fmla="*/ 4482790 w 4572000"/>
              <a:gd name="connsiteY34" fmla="*/ 133814 h 1628078"/>
              <a:gd name="connsiteX35" fmla="*/ 4572000 w 4572000"/>
              <a:gd name="connsiteY3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1505415 w 4572000"/>
              <a:gd name="connsiteY21" fmla="*/ 122663 h 1628078"/>
              <a:gd name="connsiteX22" fmla="*/ 1884556 w 4572000"/>
              <a:gd name="connsiteY22" fmla="*/ 122663 h 1628078"/>
              <a:gd name="connsiteX23" fmla="*/ 2118732 w 4572000"/>
              <a:gd name="connsiteY23" fmla="*/ 267629 h 1628078"/>
              <a:gd name="connsiteX24" fmla="*/ 2364059 w 4572000"/>
              <a:gd name="connsiteY24" fmla="*/ 535258 h 1628078"/>
              <a:gd name="connsiteX25" fmla="*/ 2732049 w 4572000"/>
              <a:gd name="connsiteY25" fmla="*/ 724829 h 1628078"/>
              <a:gd name="connsiteX26" fmla="*/ 3735659 w 4572000"/>
              <a:gd name="connsiteY26" fmla="*/ 747131 h 1628078"/>
              <a:gd name="connsiteX27" fmla="*/ 4081346 w 4572000"/>
              <a:gd name="connsiteY27" fmla="*/ 535258 h 1628078"/>
              <a:gd name="connsiteX28" fmla="*/ 4125951 w 4572000"/>
              <a:gd name="connsiteY28" fmla="*/ 490653 h 1628078"/>
              <a:gd name="connsiteX29" fmla="*/ 4192859 w 4572000"/>
              <a:gd name="connsiteY29" fmla="*/ 423746 h 1628078"/>
              <a:gd name="connsiteX30" fmla="*/ 4270917 w 4572000"/>
              <a:gd name="connsiteY30" fmla="*/ 345687 h 1628078"/>
              <a:gd name="connsiteX31" fmla="*/ 4315522 w 4572000"/>
              <a:gd name="connsiteY31" fmla="*/ 289931 h 1628078"/>
              <a:gd name="connsiteX32" fmla="*/ 4415883 w 4572000"/>
              <a:gd name="connsiteY32" fmla="*/ 200722 h 1628078"/>
              <a:gd name="connsiteX33" fmla="*/ 4482790 w 4572000"/>
              <a:gd name="connsiteY33" fmla="*/ 133814 h 1628078"/>
              <a:gd name="connsiteX34" fmla="*/ 4572000 w 4572000"/>
              <a:gd name="connsiteY3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56839 w 4572000"/>
              <a:gd name="connsiteY12" fmla="*/ 1003609 h 1628078"/>
              <a:gd name="connsiteX13" fmla="*/ 379141 w 4572000"/>
              <a:gd name="connsiteY13" fmla="*/ 970156 h 1628078"/>
              <a:gd name="connsiteX14" fmla="*/ 401444 w 4572000"/>
              <a:gd name="connsiteY14" fmla="*/ 947853 h 1628078"/>
              <a:gd name="connsiteX15" fmla="*/ 423746 w 4572000"/>
              <a:gd name="connsiteY15" fmla="*/ 914400 h 1628078"/>
              <a:gd name="connsiteX16" fmla="*/ 446049 w 4572000"/>
              <a:gd name="connsiteY16" fmla="*/ 892097 h 1628078"/>
              <a:gd name="connsiteX17" fmla="*/ 468351 w 4572000"/>
              <a:gd name="connsiteY17" fmla="*/ 858644 h 1628078"/>
              <a:gd name="connsiteX18" fmla="*/ 490654 w 4572000"/>
              <a:gd name="connsiteY18" fmla="*/ 836341 h 1628078"/>
              <a:gd name="connsiteX19" fmla="*/ 646771 w 4572000"/>
              <a:gd name="connsiteY19" fmla="*/ 635619 h 1628078"/>
              <a:gd name="connsiteX20" fmla="*/ 1505415 w 4572000"/>
              <a:gd name="connsiteY20" fmla="*/ 122663 h 1628078"/>
              <a:gd name="connsiteX21" fmla="*/ 1884556 w 4572000"/>
              <a:gd name="connsiteY21" fmla="*/ 122663 h 1628078"/>
              <a:gd name="connsiteX22" fmla="*/ 2118732 w 4572000"/>
              <a:gd name="connsiteY22" fmla="*/ 267629 h 1628078"/>
              <a:gd name="connsiteX23" fmla="*/ 2364059 w 4572000"/>
              <a:gd name="connsiteY23" fmla="*/ 535258 h 1628078"/>
              <a:gd name="connsiteX24" fmla="*/ 2732049 w 4572000"/>
              <a:gd name="connsiteY24" fmla="*/ 724829 h 1628078"/>
              <a:gd name="connsiteX25" fmla="*/ 3735659 w 4572000"/>
              <a:gd name="connsiteY25" fmla="*/ 747131 h 1628078"/>
              <a:gd name="connsiteX26" fmla="*/ 4081346 w 4572000"/>
              <a:gd name="connsiteY26" fmla="*/ 535258 h 1628078"/>
              <a:gd name="connsiteX27" fmla="*/ 4125951 w 4572000"/>
              <a:gd name="connsiteY27" fmla="*/ 490653 h 1628078"/>
              <a:gd name="connsiteX28" fmla="*/ 4192859 w 4572000"/>
              <a:gd name="connsiteY28" fmla="*/ 423746 h 1628078"/>
              <a:gd name="connsiteX29" fmla="*/ 4270917 w 4572000"/>
              <a:gd name="connsiteY29" fmla="*/ 345687 h 1628078"/>
              <a:gd name="connsiteX30" fmla="*/ 4315522 w 4572000"/>
              <a:gd name="connsiteY30" fmla="*/ 289931 h 1628078"/>
              <a:gd name="connsiteX31" fmla="*/ 4415883 w 4572000"/>
              <a:gd name="connsiteY31" fmla="*/ 200722 h 1628078"/>
              <a:gd name="connsiteX32" fmla="*/ 4482790 w 4572000"/>
              <a:gd name="connsiteY32" fmla="*/ 133814 h 1628078"/>
              <a:gd name="connsiteX33" fmla="*/ 4572000 w 4572000"/>
              <a:gd name="connsiteY3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79141 w 4572000"/>
              <a:gd name="connsiteY12" fmla="*/ 970156 h 1628078"/>
              <a:gd name="connsiteX13" fmla="*/ 401444 w 4572000"/>
              <a:gd name="connsiteY13" fmla="*/ 947853 h 1628078"/>
              <a:gd name="connsiteX14" fmla="*/ 423746 w 4572000"/>
              <a:gd name="connsiteY14" fmla="*/ 914400 h 1628078"/>
              <a:gd name="connsiteX15" fmla="*/ 446049 w 4572000"/>
              <a:gd name="connsiteY15" fmla="*/ 892097 h 1628078"/>
              <a:gd name="connsiteX16" fmla="*/ 468351 w 4572000"/>
              <a:gd name="connsiteY16" fmla="*/ 858644 h 1628078"/>
              <a:gd name="connsiteX17" fmla="*/ 490654 w 4572000"/>
              <a:gd name="connsiteY17" fmla="*/ 836341 h 1628078"/>
              <a:gd name="connsiteX18" fmla="*/ 646771 w 4572000"/>
              <a:gd name="connsiteY18" fmla="*/ 635619 h 1628078"/>
              <a:gd name="connsiteX19" fmla="*/ 1505415 w 4572000"/>
              <a:gd name="connsiteY19" fmla="*/ 122663 h 1628078"/>
              <a:gd name="connsiteX20" fmla="*/ 1884556 w 4572000"/>
              <a:gd name="connsiteY20" fmla="*/ 122663 h 1628078"/>
              <a:gd name="connsiteX21" fmla="*/ 2118732 w 4572000"/>
              <a:gd name="connsiteY21" fmla="*/ 267629 h 1628078"/>
              <a:gd name="connsiteX22" fmla="*/ 2364059 w 4572000"/>
              <a:gd name="connsiteY22" fmla="*/ 535258 h 1628078"/>
              <a:gd name="connsiteX23" fmla="*/ 2732049 w 4572000"/>
              <a:gd name="connsiteY23" fmla="*/ 724829 h 1628078"/>
              <a:gd name="connsiteX24" fmla="*/ 3735659 w 4572000"/>
              <a:gd name="connsiteY24" fmla="*/ 747131 h 1628078"/>
              <a:gd name="connsiteX25" fmla="*/ 4081346 w 4572000"/>
              <a:gd name="connsiteY25" fmla="*/ 535258 h 1628078"/>
              <a:gd name="connsiteX26" fmla="*/ 4125951 w 4572000"/>
              <a:gd name="connsiteY26" fmla="*/ 490653 h 1628078"/>
              <a:gd name="connsiteX27" fmla="*/ 4192859 w 4572000"/>
              <a:gd name="connsiteY27" fmla="*/ 423746 h 1628078"/>
              <a:gd name="connsiteX28" fmla="*/ 4270917 w 4572000"/>
              <a:gd name="connsiteY28" fmla="*/ 345687 h 1628078"/>
              <a:gd name="connsiteX29" fmla="*/ 4315522 w 4572000"/>
              <a:gd name="connsiteY29" fmla="*/ 289931 h 1628078"/>
              <a:gd name="connsiteX30" fmla="*/ 4415883 w 4572000"/>
              <a:gd name="connsiteY30" fmla="*/ 200722 h 1628078"/>
              <a:gd name="connsiteX31" fmla="*/ 4482790 w 4572000"/>
              <a:gd name="connsiteY31" fmla="*/ 133814 h 1628078"/>
              <a:gd name="connsiteX32" fmla="*/ 4572000 w 4572000"/>
              <a:gd name="connsiteY3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23746 w 4572000"/>
              <a:gd name="connsiteY13" fmla="*/ 914400 h 1628078"/>
              <a:gd name="connsiteX14" fmla="*/ 446049 w 4572000"/>
              <a:gd name="connsiteY14" fmla="*/ 892097 h 1628078"/>
              <a:gd name="connsiteX15" fmla="*/ 468351 w 4572000"/>
              <a:gd name="connsiteY15" fmla="*/ 858644 h 1628078"/>
              <a:gd name="connsiteX16" fmla="*/ 490654 w 4572000"/>
              <a:gd name="connsiteY16" fmla="*/ 836341 h 1628078"/>
              <a:gd name="connsiteX17" fmla="*/ 646771 w 4572000"/>
              <a:gd name="connsiteY17" fmla="*/ 635619 h 1628078"/>
              <a:gd name="connsiteX18" fmla="*/ 1505415 w 4572000"/>
              <a:gd name="connsiteY18" fmla="*/ 122663 h 1628078"/>
              <a:gd name="connsiteX19" fmla="*/ 1884556 w 4572000"/>
              <a:gd name="connsiteY19" fmla="*/ 122663 h 1628078"/>
              <a:gd name="connsiteX20" fmla="*/ 2118732 w 4572000"/>
              <a:gd name="connsiteY20" fmla="*/ 267629 h 1628078"/>
              <a:gd name="connsiteX21" fmla="*/ 2364059 w 4572000"/>
              <a:gd name="connsiteY21" fmla="*/ 535258 h 1628078"/>
              <a:gd name="connsiteX22" fmla="*/ 2732049 w 4572000"/>
              <a:gd name="connsiteY22" fmla="*/ 724829 h 1628078"/>
              <a:gd name="connsiteX23" fmla="*/ 3735659 w 4572000"/>
              <a:gd name="connsiteY23" fmla="*/ 747131 h 1628078"/>
              <a:gd name="connsiteX24" fmla="*/ 4081346 w 4572000"/>
              <a:gd name="connsiteY24" fmla="*/ 535258 h 1628078"/>
              <a:gd name="connsiteX25" fmla="*/ 4125951 w 4572000"/>
              <a:gd name="connsiteY25" fmla="*/ 490653 h 1628078"/>
              <a:gd name="connsiteX26" fmla="*/ 4192859 w 4572000"/>
              <a:gd name="connsiteY26" fmla="*/ 423746 h 1628078"/>
              <a:gd name="connsiteX27" fmla="*/ 4270917 w 4572000"/>
              <a:gd name="connsiteY27" fmla="*/ 345687 h 1628078"/>
              <a:gd name="connsiteX28" fmla="*/ 4315522 w 4572000"/>
              <a:gd name="connsiteY28" fmla="*/ 289931 h 1628078"/>
              <a:gd name="connsiteX29" fmla="*/ 4415883 w 4572000"/>
              <a:gd name="connsiteY29" fmla="*/ 200722 h 1628078"/>
              <a:gd name="connsiteX30" fmla="*/ 4482790 w 4572000"/>
              <a:gd name="connsiteY30" fmla="*/ 133814 h 1628078"/>
              <a:gd name="connsiteX31" fmla="*/ 4572000 w 4572000"/>
              <a:gd name="connsiteY3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46049 w 4572000"/>
              <a:gd name="connsiteY13" fmla="*/ 892097 h 1628078"/>
              <a:gd name="connsiteX14" fmla="*/ 468351 w 4572000"/>
              <a:gd name="connsiteY14" fmla="*/ 858644 h 1628078"/>
              <a:gd name="connsiteX15" fmla="*/ 490654 w 4572000"/>
              <a:gd name="connsiteY15" fmla="*/ 836341 h 1628078"/>
              <a:gd name="connsiteX16" fmla="*/ 646771 w 4572000"/>
              <a:gd name="connsiteY16" fmla="*/ 635619 h 1628078"/>
              <a:gd name="connsiteX17" fmla="*/ 1505415 w 4572000"/>
              <a:gd name="connsiteY17" fmla="*/ 122663 h 1628078"/>
              <a:gd name="connsiteX18" fmla="*/ 1884556 w 4572000"/>
              <a:gd name="connsiteY18" fmla="*/ 122663 h 1628078"/>
              <a:gd name="connsiteX19" fmla="*/ 2118732 w 4572000"/>
              <a:gd name="connsiteY19" fmla="*/ 267629 h 1628078"/>
              <a:gd name="connsiteX20" fmla="*/ 2364059 w 4572000"/>
              <a:gd name="connsiteY20" fmla="*/ 535258 h 1628078"/>
              <a:gd name="connsiteX21" fmla="*/ 2732049 w 4572000"/>
              <a:gd name="connsiteY21" fmla="*/ 724829 h 1628078"/>
              <a:gd name="connsiteX22" fmla="*/ 3735659 w 4572000"/>
              <a:gd name="connsiteY22" fmla="*/ 747131 h 1628078"/>
              <a:gd name="connsiteX23" fmla="*/ 4081346 w 4572000"/>
              <a:gd name="connsiteY23" fmla="*/ 535258 h 1628078"/>
              <a:gd name="connsiteX24" fmla="*/ 4125951 w 4572000"/>
              <a:gd name="connsiteY24" fmla="*/ 490653 h 1628078"/>
              <a:gd name="connsiteX25" fmla="*/ 4192859 w 4572000"/>
              <a:gd name="connsiteY25" fmla="*/ 423746 h 1628078"/>
              <a:gd name="connsiteX26" fmla="*/ 4270917 w 4572000"/>
              <a:gd name="connsiteY26" fmla="*/ 345687 h 1628078"/>
              <a:gd name="connsiteX27" fmla="*/ 4315522 w 4572000"/>
              <a:gd name="connsiteY27" fmla="*/ 289931 h 1628078"/>
              <a:gd name="connsiteX28" fmla="*/ 4415883 w 4572000"/>
              <a:gd name="connsiteY28" fmla="*/ 200722 h 1628078"/>
              <a:gd name="connsiteX29" fmla="*/ 4482790 w 4572000"/>
              <a:gd name="connsiteY29" fmla="*/ 133814 h 1628078"/>
              <a:gd name="connsiteX30" fmla="*/ 4572000 w 4572000"/>
              <a:gd name="connsiteY3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68351 w 4572000"/>
              <a:gd name="connsiteY13" fmla="*/ 858644 h 1628078"/>
              <a:gd name="connsiteX14" fmla="*/ 490654 w 4572000"/>
              <a:gd name="connsiteY14" fmla="*/ 836341 h 1628078"/>
              <a:gd name="connsiteX15" fmla="*/ 646771 w 4572000"/>
              <a:gd name="connsiteY15" fmla="*/ 635619 h 1628078"/>
              <a:gd name="connsiteX16" fmla="*/ 1505415 w 4572000"/>
              <a:gd name="connsiteY16" fmla="*/ 122663 h 1628078"/>
              <a:gd name="connsiteX17" fmla="*/ 1884556 w 4572000"/>
              <a:gd name="connsiteY17" fmla="*/ 122663 h 1628078"/>
              <a:gd name="connsiteX18" fmla="*/ 2118732 w 4572000"/>
              <a:gd name="connsiteY18" fmla="*/ 267629 h 1628078"/>
              <a:gd name="connsiteX19" fmla="*/ 2364059 w 4572000"/>
              <a:gd name="connsiteY19" fmla="*/ 535258 h 1628078"/>
              <a:gd name="connsiteX20" fmla="*/ 2732049 w 4572000"/>
              <a:gd name="connsiteY20" fmla="*/ 724829 h 1628078"/>
              <a:gd name="connsiteX21" fmla="*/ 3735659 w 4572000"/>
              <a:gd name="connsiteY21" fmla="*/ 747131 h 1628078"/>
              <a:gd name="connsiteX22" fmla="*/ 4081346 w 4572000"/>
              <a:gd name="connsiteY22" fmla="*/ 535258 h 1628078"/>
              <a:gd name="connsiteX23" fmla="*/ 4125951 w 4572000"/>
              <a:gd name="connsiteY23" fmla="*/ 490653 h 1628078"/>
              <a:gd name="connsiteX24" fmla="*/ 4192859 w 4572000"/>
              <a:gd name="connsiteY24" fmla="*/ 423746 h 1628078"/>
              <a:gd name="connsiteX25" fmla="*/ 4270917 w 4572000"/>
              <a:gd name="connsiteY25" fmla="*/ 345687 h 1628078"/>
              <a:gd name="connsiteX26" fmla="*/ 4315522 w 4572000"/>
              <a:gd name="connsiteY26" fmla="*/ 289931 h 1628078"/>
              <a:gd name="connsiteX27" fmla="*/ 4415883 w 4572000"/>
              <a:gd name="connsiteY27" fmla="*/ 200722 h 1628078"/>
              <a:gd name="connsiteX28" fmla="*/ 4482790 w 4572000"/>
              <a:gd name="connsiteY28" fmla="*/ 133814 h 1628078"/>
              <a:gd name="connsiteX29" fmla="*/ 4572000 w 4572000"/>
              <a:gd name="connsiteY2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90654 w 4572000"/>
              <a:gd name="connsiteY13" fmla="*/ 836341 h 1628078"/>
              <a:gd name="connsiteX14" fmla="*/ 646771 w 4572000"/>
              <a:gd name="connsiteY14" fmla="*/ 635619 h 1628078"/>
              <a:gd name="connsiteX15" fmla="*/ 1505415 w 4572000"/>
              <a:gd name="connsiteY15" fmla="*/ 122663 h 1628078"/>
              <a:gd name="connsiteX16" fmla="*/ 1884556 w 4572000"/>
              <a:gd name="connsiteY16" fmla="*/ 122663 h 1628078"/>
              <a:gd name="connsiteX17" fmla="*/ 2118732 w 4572000"/>
              <a:gd name="connsiteY17" fmla="*/ 267629 h 1628078"/>
              <a:gd name="connsiteX18" fmla="*/ 2364059 w 4572000"/>
              <a:gd name="connsiteY18" fmla="*/ 535258 h 1628078"/>
              <a:gd name="connsiteX19" fmla="*/ 2732049 w 4572000"/>
              <a:gd name="connsiteY19" fmla="*/ 724829 h 1628078"/>
              <a:gd name="connsiteX20" fmla="*/ 3735659 w 4572000"/>
              <a:gd name="connsiteY20" fmla="*/ 747131 h 1628078"/>
              <a:gd name="connsiteX21" fmla="*/ 4081346 w 4572000"/>
              <a:gd name="connsiteY21" fmla="*/ 535258 h 1628078"/>
              <a:gd name="connsiteX22" fmla="*/ 4125951 w 4572000"/>
              <a:gd name="connsiteY22" fmla="*/ 490653 h 1628078"/>
              <a:gd name="connsiteX23" fmla="*/ 4192859 w 4572000"/>
              <a:gd name="connsiteY23" fmla="*/ 423746 h 1628078"/>
              <a:gd name="connsiteX24" fmla="*/ 4270917 w 4572000"/>
              <a:gd name="connsiteY24" fmla="*/ 345687 h 1628078"/>
              <a:gd name="connsiteX25" fmla="*/ 4315522 w 4572000"/>
              <a:gd name="connsiteY25" fmla="*/ 289931 h 1628078"/>
              <a:gd name="connsiteX26" fmla="*/ 4415883 w 4572000"/>
              <a:gd name="connsiteY26" fmla="*/ 200722 h 1628078"/>
              <a:gd name="connsiteX27" fmla="*/ 4482790 w 4572000"/>
              <a:gd name="connsiteY27" fmla="*/ 133814 h 1628078"/>
              <a:gd name="connsiteX28" fmla="*/ 4572000 w 4572000"/>
              <a:gd name="connsiteY2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646771 w 4572000"/>
              <a:gd name="connsiteY13" fmla="*/ 635619 h 1628078"/>
              <a:gd name="connsiteX14" fmla="*/ 1505415 w 4572000"/>
              <a:gd name="connsiteY14" fmla="*/ 122663 h 1628078"/>
              <a:gd name="connsiteX15" fmla="*/ 1884556 w 4572000"/>
              <a:gd name="connsiteY15" fmla="*/ 122663 h 1628078"/>
              <a:gd name="connsiteX16" fmla="*/ 2118732 w 4572000"/>
              <a:gd name="connsiteY16" fmla="*/ 267629 h 1628078"/>
              <a:gd name="connsiteX17" fmla="*/ 2364059 w 4572000"/>
              <a:gd name="connsiteY17" fmla="*/ 535258 h 1628078"/>
              <a:gd name="connsiteX18" fmla="*/ 2732049 w 4572000"/>
              <a:gd name="connsiteY18" fmla="*/ 724829 h 1628078"/>
              <a:gd name="connsiteX19" fmla="*/ 3735659 w 4572000"/>
              <a:gd name="connsiteY19" fmla="*/ 747131 h 1628078"/>
              <a:gd name="connsiteX20" fmla="*/ 4081346 w 4572000"/>
              <a:gd name="connsiteY20" fmla="*/ 535258 h 1628078"/>
              <a:gd name="connsiteX21" fmla="*/ 4125951 w 4572000"/>
              <a:gd name="connsiteY21" fmla="*/ 490653 h 1628078"/>
              <a:gd name="connsiteX22" fmla="*/ 4192859 w 4572000"/>
              <a:gd name="connsiteY22" fmla="*/ 423746 h 1628078"/>
              <a:gd name="connsiteX23" fmla="*/ 4270917 w 4572000"/>
              <a:gd name="connsiteY23" fmla="*/ 345687 h 1628078"/>
              <a:gd name="connsiteX24" fmla="*/ 4315522 w 4572000"/>
              <a:gd name="connsiteY24" fmla="*/ 289931 h 1628078"/>
              <a:gd name="connsiteX25" fmla="*/ 4415883 w 4572000"/>
              <a:gd name="connsiteY25" fmla="*/ 200722 h 1628078"/>
              <a:gd name="connsiteX26" fmla="*/ 4482790 w 4572000"/>
              <a:gd name="connsiteY26" fmla="*/ 133814 h 1628078"/>
              <a:gd name="connsiteX27" fmla="*/ 4572000 w 4572000"/>
              <a:gd name="connsiteY2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646771 w 4572000"/>
              <a:gd name="connsiteY12" fmla="*/ 635619 h 1628078"/>
              <a:gd name="connsiteX13" fmla="*/ 1505415 w 4572000"/>
              <a:gd name="connsiteY13" fmla="*/ 122663 h 1628078"/>
              <a:gd name="connsiteX14" fmla="*/ 1884556 w 4572000"/>
              <a:gd name="connsiteY14" fmla="*/ 122663 h 1628078"/>
              <a:gd name="connsiteX15" fmla="*/ 2118732 w 4572000"/>
              <a:gd name="connsiteY15" fmla="*/ 267629 h 1628078"/>
              <a:gd name="connsiteX16" fmla="*/ 2364059 w 4572000"/>
              <a:gd name="connsiteY16" fmla="*/ 535258 h 1628078"/>
              <a:gd name="connsiteX17" fmla="*/ 2732049 w 4572000"/>
              <a:gd name="connsiteY17" fmla="*/ 724829 h 1628078"/>
              <a:gd name="connsiteX18" fmla="*/ 3735659 w 4572000"/>
              <a:gd name="connsiteY18" fmla="*/ 747131 h 1628078"/>
              <a:gd name="connsiteX19" fmla="*/ 4081346 w 4572000"/>
              <a:gd name="connsiteY19" fmla="*/ 535258 h 1628078"/>
              <a:gd name="connsiteX20" fmla="*/ 4125951 w 4572000"/>
              <a:gd name="connsiteY20" fmla="*/ 490653 h 1628078"/>
              <a:gd name="connsiteX21" fmla="*/ 4192859 w 4572000"/>
              <a:gd name="connsiteY21" fmla="*/ 423746 h 1628078"/>
              <a:gd name="connsiteX22" fmla="*/ 4270917 w 4572000"/>
              <a:gd name="connsiteY22" fmla="*/ 345687 h 1628078"/>
              <a:gd name="connsiteX23" fmla="*/ 4315522 w 4572000"/>
              <a:gd name="connsiteY23" fmla="*/ 289931 h 1628078"/>
              <a:gd name="connsiteX24" fmla="*/ 4415883 w 4572000"/>
              <a:gd name="connsiteY24" fmla="*/ 200722 h 1628078"/>
              <a:gd name="connsiteX25" fmla="*/ 4482790 w 4572000"/>
              <a:gd name="connsiteY25" fmla="*/ 133814 h 1628078"/>
              <a:gd name="connsiteX26" fmla="*/ 4572000 w 4572000"/>
              <a:gd name="connsiteY2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45327 w 4572000"/>
              <a:gd name="connsiteY8" fmla="*/ 1226634 h 1628078"/>
              <a:gd name="connsiteX9" fmla="*/ 256478 w 4572000"/>
              <a:gd name="connsiteY9" fmla="*/ 1193180 h 1628078"/>
              <a:gd name="connsiteX10" fmla="*/ 267629 w 4572000"/>
              <a:gd name="connsiteY10" fmla="*/ 1148575 h 1628078"/>
              <a:gd name="connsiteX11" fmla="*/ 646771 w 4572000"/>
              <a:gd name="connsiteY11" fmla="*/ 635619 h 1628078"/>
              <a:gd name="connsiteX12" fmla="*/ 1505415 w 4572000"/>
              <a:gd name="connsiteY12" fmla="*/ 122663 h 1628078"/>
              <a:gd name="connsiteX13" fmla="*/ 1884556 w 4572000"/>
              <a:gd name="connsiteY13" fmla="*/ 122663 h 1628078"/>
              <a:gd name="connsiteX14" fmla="*/ 2118732 w 4572000"/>
              <a:gd name="connsiteY14" fmla="*/ 267629 h 1628078"/>
              <a:gd name="connsiteX15" fmla="*/ 2364059 w 4572000"/>
              <a:gd name="connsiteY15" fmla="*/ 535258 h 1628078"/>
              <a:gd name="connsiteX16" fmla="*/ 2732049 w 4572000"/>
              <a:gd name="connsiteY16" fmla="*/ 724829 h 1628078"/>
              <a:gd name="connsiteX17" fmla="*/ 3735659 w 4572000"/>
              <a:gd name="connsiteY17" fmla="*/ 747131 h 1628078"/>
              <a:gd name="connsiteX18" fmla="*/ 4081346 w 4572000"/>
              <a:gd name="connsiteY18" fmla="*/ 535258 h 1628078"/>
              <a:gd name="connsiteX19" fmla="*/ 4125951 w 4572000"/>
              <a:gd name="connsiteY19" fmla="*/ 490653 h 1628078"/>
              <a:gd name="connsiteX20" fmla="*/ 4192859 w 4572000"/>
              <a:gd name="connsiteY20" fmla="*/ 423746 h 1628078"/>
              <a:gd name="connsiteX21" fmla="*/ 4270917 w 4572000"/>
              <a:gd name="connsiteY21" fmla="*/ 345687 h 1628078"/>
              <a:gd name="connsiteX22" fmla="*/ 4315522 w 4572000"/>
              <a:gd name="connsiteY22" fmla="*/ 289931 h 1628078"/>
              <a:gd name="connsiteX23" fmla="*/ 4415883 w 4572000"/>
              <a:gd name="connsiteY23" fmla="*/ 200722 h 1628078"/>
              <a:gd name="connsiteX24" fmla="*/ 4482790 w 4572000"/>
              <a:gd name="connsiteY24" fmla="*/ 133814 h 1628078"/>
              <a:gd name="connsiteX25" fmla="*/ 4572000 w 4572000"/>
              <a:gd name="connsiteY2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56478 w 4572000"/>
              <a:gd name="connsiteY8" fmla="*/ 1193180 h 1628078"/>
              <a:gd name="connsiteX9" fmla="*/ 267629 w 4572000"/>
              <a:gd name="connsiteY9" fmla="*/ 1148575 h 1628078"/>
              <a:gd name="connsiteX10" fmla="*/ 646771 w 4572000"/>
              <a:gd name="connsiteY10" fmla="*/ 635619 h 1628078"/>
              <a:gd name="connsiteX11" fmla="*/ 1505415 w 4572000"/>
              <a:gd name="connsiteY11" fmla="*/ 122663 h 1628078"/>
              <a:gd name="connsiteX12" fmla="*/ 1884556 w 4572000"/>
              <a:gd name="connsiteY12" fmla="*/ 122663 h 1628078"/>
              <a:gd name="connsiteX13" fmla="*/ 2118732 w 4572000"/>
              <a:gd name="connsiteY13" fmla="*/ 267629 h 1628078"/>
              <a:gd name="connsiteX14" fmla="*/ 2364059 w 4572000"/>
              <a:gd name="connsiteY14" fmla="*/ 535258 h 1628078"/>
              <a:gd name="connsiteX15" fmla="*/ 2732049 w 4572000"/>
              <a:gd name="connsiteY15" fmla="*/ 724829 h 1628078"/>
              <a:gd name="connsiteX16" fmla="*/ 3735659 w 4572000"/>
              <a:gd name="connsiteY16" fmla="*/ 747131 h 1628078"/>
              <a:gd name="connsiteX17" fmla="*/ 4081346 w 4572000"/>
              <a:gd name="connsiteY17" fmla="*/ 535258 h 1628078"/>
              <a:gd name="connsiteX18" fmla="*/ 4125951 w 4572000"/>
              <a:gd name="connsiteY18" fmla="*/ 490653 h 1628078"/>
              <a:gd name="connsiteX19" fmla="*/ 4192859 w 4572000"/>
              <a:gd name="connsiteY19" fmla="*/ 423746 h 1628078"/>
              <a:gd name="connsiteX20" fmla="*/ 4270917 w 4572000"/>
              <a:gd name="connsiteY20" fmla="*/ 345687 h 1628078"/>
              <a:gd name="connsiteX21" fmla="*/ 4315522 w 4572000"/>
              <a:gd name="connsiteY21" fmla="*/ 289931 h 1628078"/>
              <a:gd name="connsiteX22" fmla="*/ 4415883 w 4572000"/>
              <a:gd name="connsiteY22" fmla="*/ 200722 h 1628078"/>
              <a:gd name="connsiteX23" fmla="*/ 4482790 w 4572000"/>
              <a:gd name="connsiteY23" fmla="*/ 133814 h 1628078"/>
              <a:gd name="connsiteX24" fmla="*/ 4572000 w 4572000"/>
              <a:gd name="connsiteY2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67629 w 4572000"/>
              <a:gd name="connsiteY8" fmla="*/ 1148575 h 1628078"/>
              <a:gd name="connsiteX9" fmla="*/ 646771 w 4572000"/>
              <a:gd name="connsiteY9" fmla="*/ 635619 h 1628078"/>
              <a:gd name="connsiteX10" fmla="*/ 1505415 w 4572000"/>
              <a:gd name="connsiteY10" fmla="*/ 122663 h 1628078"/>
              <a:gd name="connsiteX11" fmla="*/ 1884556 w 4572000"/>
              <a:gd name="connsiteY11" fmla="*/ 122663 h 1628078"/>
              <a:gd name="connsiteX12" fmla="*/ 2118732 w 4572000"/>
              <a:gd name="connsiteY12" fmla="*/ 267629 h 1628078"/>
              <a:gd name="connsiteX13" fmla="*/ 2364059 w 4572000"/>
              <a:gd name="connsiteY13" fmla="*/ 535258 h 1628078"/>
              <a:gd name="connsiteX14" fmla="*/ 2732049 w 4572000"/>
              <a:gd name="connsiteY14" fmla="*/ 724829 h 1628078"/>
              <a:gd name="connsiteX15" fmla="*/ 3735659 w 4572000"/>
              <a:gd name="connsiteY15" fmla="*/ 747131 h 1628078"/>
              <a:gd name="connsiteX16" fmla="*/ 4081346 w 4572000"/>
              <a:gd name="connsiteY16" fmla="*/ 535258 h 1628078"/>
              <a:gd name="connsiteX17" fmla="*/ 4125951 w 4572000"/>
              <a:gd name="connsiteY17" fmla="*/ 490653 h 1628078"/>
              <a:gd name="connsiteX18" fmla="*/ 4192859 w 4572000"/>
              <a:gd name="connsiteY18" fmla="*/ 423746 h 1628078"/>
              <a:gd name="connsiteX19" fmla="*/ 4270917 w 4572000"/>
              <a:gd name="connsiteY19" fmla="*/ 345687 h 1628078"/>
              <a:gd name="connsiteX20" fmla="*/ 4315522 w 4572000"/>
              <a:gd name="connsiteY20" fmla="*/ 289931 h 1628078"/>
              <a:gd name="connsiteX21" fmla="*/ 4415883 w 4572000"/>
              <a:gd name="connsiteY21" fmla="*/ 200722 h 1628078"/>
              <a:gd name="connsiteX22" fmla="*/ 4482790 w 4572000"/>
              <a:gd name="connsiteY22" fmla="*/ 133814 h 1628078"/>
              <a:gd name="connsiteX23" fmla="*/ 4572000 w 4572000"/>
              <a:gd name="connsiteY2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646771 w 4572000"/>
              <a:gd name="connsiteY8" fmla="*/ 635619 h 1628078"/>
              <a:gd name="connsiteX9" fmla="*/ 1505415 w 4572000"/>
              <a:gd name="connsiteY9" fmla="*/ 122663 h 1628078"/>
              <a:gd name="connsiteX10" fmla="*/ 1884556 w 4572000"/>
              <a:gd name="connsiteY10" fmla="*/ 122663 h 1628078"/>
              <a:gd name="connsiteX11" fmla="*/ 2118732 w 4572000"/>
              <a:gd name="connsiteY11" fmla="*/ 267629 h 1628078"/>
              <a:gd name="connsiteX12" fmla="*/ 2364059 w 4572000"/>
              <a:gd name="connsiteY12" fmla="*/ 535258 h 1628078"/>
              <a:gd name="connsiteX13" fmla="*/ 2732049 w 4572000"/>
              <a:gd name="connsiteY13" fmla="*/ 724829 h 1628078"/>
              <a:gd name="connsiteX14" fmla="*/ 3735659 w 4572000"/>
              <a:gd name="connsiteY14" fmla="*/ 747131 h 1628078"/>
              <a:gd name="connsiteX15" fmla="*/ 4081346 w 4572000"/>
              <a:gd name="connsiteY15" fmla="*/ 535258 h 1628078"/>
              <a:gd name="connsiteX16" fmla="*/ 4125951 w 4572000"/>
              <a:gd name="connsiteY16" fmla="*/ 490653 h 1628078"/>
              <a:gd name="connsiteX17" fmla="*/ 4192859 w 4572000"/>
              <a:gd name="connsiteY17" fmla="*/ 423746 h 1628078"/>
              <a:gd name="connsiteX18" fmla="*/ 4270917 w 4572000"/>
              <a:gd name="connsiteY18" fmla="*/ 345687 h 1628078"/>
              <a:gd name="connsiteX19" fmla="*/ 4315522 w 4572000"/>
              <a:gd name="connsiteY19" fmla="*/ 289931 h 1628078"/>
              <a:gd name="connsiteX20" fmla="*/ 4415883 w 4572000"/>
              <a:gd name="connsiteY20" fmla="*/ 200722 h 1628078"/>
              <a:gd name="connsiteX21" fmla="*/ 4482790 w 4572000"/>
              <a:gd name="connsiteY21" fmla="*/ 133814 h 1628078"/>
              <a:gd name="connsiteX22" fmla="*/ 4572000 w 4572000"/>
              <a:gd name="connsiteY2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78420 w 4572000"/>
              <a:gd name="connsiteY6" fmla="*/ 1371600 h 1628078"/>
              <a:gd name="connsiteX7" fmla="*/ 646771 w 4572000"/>
              <a:gd name="connsiteY7" fmla="*/ 635619 h 1628078"/>
              <a:gd name="connsiteX8" fmla="*/ 1505415 w 4572000"/>
              <a:gd name="connsiteY8" fmla="*/ 122663 h 1628078"/>
              <a:gd name="connsiteX9" fmla="*/ 1884556 w 4572000"/>
              <a:gd name="connsiteY9" fmla="*/ 122663 h 1628078"/>
              <a:gd name="connsiteX10" fmla="*/ 2118732 w 4572000"/>
              <a:gd name="connsiteY10" fmla="*/ 267629 h 1628078"/>
              <a:gd name="connsiteX11" fmla="*/ 2364059 w 4572000"/>
              <a:gd name="connsiteY11" fmla="*/ 535258 h 1628078"/>
              <a:gd name="connsiteX12" fmla="*/ 2732049 w 4572000"/>
              <a:gd name="connsiteY12" fmla="*/ 724829 h 1628078"/>
              <a:gd name="connsiteX13" fmla="*/ 3735659 w 4572000"/>
              <a:gd name="connsiteY13" fmla="*/ 747131 h 1628078"/>
              <a:gd name="connsiteX14" fmla="*/ 4081346 w 4572000"/>
              <a:gd name="connsiteY14" fmla="*/ 535258 h 1628078"/>
              <a:gd name="connsiteX15" fmla="*/ 4125951 w 4572000"/>
              <a:gd name="connsiteY15" fmla="*/ 490653 h 1628078"/>
              <a:gd name="connsiteX16" fmla="*/ 4192859 w 4572000"/>
              <a:gd name="connsiteY16" fmla="*/ 423746 h 1628078"/>
              <a:gd name="connsiteX17" fmla="*/ 4270917 w 4572000"/>
              <a:gd name="connsiteY17" fmla="*/ 345687 h 1628078"/>
              <a:gd name="connsiteX18" fmla="*/ 4315522 w 4572000"/>
              <a:gd name="connsiteY18" fmla="*/ 289931 h 1628078"/>
              <a:gd name="connsiteX19" fmla="*/ 4415883 w 4572000"/>
              <a:gd name="connsiteY19" fmla="*/ 200722 h 1628078"/>
              <a:gd name="connsiteX20" fmla="*/ 4482790 w 4572000"/>
              <a:gd name="connsiteY20" fmla="*/ 133814 h 1628078"/>
              <a:gd name="connsiteX21" fmla="*/ 4572000 w 4572000"/>
              <a:gd name="connsiteY2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646771 w 4572000"/>
              <a:gd name="connsiteY6" fmla="*/ 635619 h 1628078"/>
              <a:gd name="connsiteX7" fmla="*/ 1505415 w 4572000"/>
              <a:gd name="connsiteY7" fmla="*/ 122663 h 1628078"/>
              <a:gd name="connsiteX8" fmla="*/ 1884556 w 4572000"/>
              <a:gd name="connsiteY8" fmla="*/ 122663 h 1628078"/>
              <a:gd name="connsiteX9" fmla="*/ 2118732 w 4572000"/>
              <a:gd name="connsiteY9" fmla="*/ 267629 h 1628078"/>
              <a:gd name="connsiteX10" fmla="*/ 2364059 w 4572000"/>
              <a:gd name="connsiteY10" fmla="*/ 535258 h 1628078"/>
              <a:gd name="connsiteX11" fmla="*/ 2732049 w 4572000"/>
              <a:gd name="connsiteY11" fmla="*/ 724829 h 1628078"/>
              <a:gd name="connsiteX12" fmla="*/ 3735659 w 4572000"/>
              <a:gd name="connsiteY12" fmla="*/ 747131 h 1628078"/>
              <a:gd name="connsiteX13" fmla="*/ 4081346 w 4572000"/>
              <a:gd name="connsiteY13" fmla="*/ 535258 h 1628078"/>
              <a:gd name="connsiteX14" fmla="*/ 4125951 w 4572000"/>
              <a:gd name="connsiteY14" fmla="*/ 490653 h 1628078"/>
              <a:gd name="connsiteX15" fmla="*/ 4192859 w 4572000"/>
              <a:gd name="connsiteY15" fmla="*/ 423746 h 1628078"/>
              <a:gd name="connsiteX16" fmla="*/ 4270917 w 4572000"/>
              <a:gd name="connsiteY16" fmla="*/ 345687 h 1628078"/>
              <a:gd name="connsiteX17" fmla="*/ 4315522 w 4572000"/>
              <a:gd name="connsiteY17" fmla="*/ 289931 h 1628078"/>
              <a:gd name="connsiteX18" fmla="*/ 4415883 w 4572000"/>
              <a:gd name="connsiteY18" fmla="*/ 200722 h 1628078"/>
              <a:gd name="connsiteX19" fmla="*/ 4482790 w 4572000"/>
              <a:gd name="connsiteY19" fmla="*/ 133814 h 1628078"/>
              <a:gd name="connsiteX20" fmla="*/ 4572000 w 4572000"/>
              <a:gd name="connsiteY2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646771 w 4572000"/>
              <a:gd name="connsiteY5" fmla="*/ 635619 h 1628078"/>
              <a:gd name="connsiteX6" fmla="*/ 1505415 w 4572000"/>
              <a:gd name="connsiteY6" fmla="*/ 122663 h 1628078"/>
              <a:gd name="connsiteX7" fmla="*/ 1884556 w 4572000"/>
              <a:gd name="connsiteY7" fmla="*/ 122663 h 1628078"/>
              <a:gd name="connsiteX8" fmla="*/ 2118732 w 4572000"/>
              <a:gd name="connsiteY8" fmla="*/ 267629 h 1628078"/>
              <a:gd name="connsiteX9" fmla="*/ 2364059 w 4572000"/>
              <a:gd name="connsiteY9" fmla="*/ 535258 h 1628078"/>
              <a:gd name="connsiteX10" fmla="*/ 2732049 w 4572000"/>
              <a:gd name="connsiteY10" fmla="*/ 724829 h 1628078"/>
              <a:gd name="connsiteX11" fmla="*/ 3735659 w 4572000"/>
              <a:gd name="connsiteY11" fmla="*/ 747131 h 1628078"/>
              <a:gd name="connsiteX12" fmla="*/ 4081346 w 4572000"/>
              <a:gd name="connsiteY12" fmla="*/ 535258 h 1628078"/>
              <a:gd name="connsiteX13" fmla="*/ 4125951 w 4572000"/>
              <a:gd name="connsiteY13" fmla="*/ 490653 h 1628078"/>
              <a:gd name="connsiteX14" fmla="*/ 4192859 w 4572000"/>
              <a:gd name="connsiteY14" fmla="*/ 423746 h 1628078"/>
              <a:gd name="connsiteX15" fmla="*/ 4270917 w 4572000"/>
              <a:gd name="connsiteY15" fmla="*/ 345687 h 1628078"/>
              <a:gd name="connsiteX16" fmla="*/ 4315522 w 4572000"/>
              <a:gd name="connsiteY16" fmla="*/ 289931 h 1628078"/>
              <a:gd name="connsiteX17" fmla="*/ 4415883 w 4572000"/>
              <a:gd name="connsiteY17" fmla="*/ 200722 h 1628078"/>
              <a:gd name="connsiteX18" fmla="*/ 4482790 w 4572000"/>
              <a:gd name="connsiteY18" fmla="*/ 133814 h 1628078"/>
              <a:gd name="connsiteX19" fmla="*/ 4572000 w 4572000"/>
              <a:gd name="connsiteY1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646771 w 4572000"/>
              <a:gd name="connsiteY4" fmla="*/ 635619 h 1628078"/>
              <a:gd name="connsiteX5" fmla="*/ 1505415 w 4572000"/>
              <a:gd name="connsiteY5" fmla="*/ 122663 h 1628078"/>
              <a:gd name="connsiteX6" fmla="*/ 1884556 w 4572000"/>
              <a:gd name="connsiteY6" fmla="*/ 122663 h 1628078"/>
              <a:gd name="connsiteX7" fmla="*/ 2118732 w 4572000"/>
              <a:gd name="connsiteY7" fmla="*/ 267629 h 1628078"/>
              <a:gd name="connsiteX8" fmla="*/ 2364059 w 4572000"/>
              <a:gd name="connsiteY8" fmla="*/ 535258 h 1628078"/>
              <a:gd name="connsiteX9" fmla="*/ 2732049 w 4572000"/>
              <a:gd name="connsiteY9" fmla="*/ 724829 h 1628078"/>
              <a:gd name="connsiteX10" fmla="*/ 3735659 w 4572000"/>
              <a:gd name="connsiteY10" fmla="*/ 747131 h 1628078"/>
              <a:gd name="connsiteX11" fmla="*/ 4081346 w 4572000"/>
              <a:gd name="connsiteY11" fmla="*/ 535258 h 1628078"/>
              <a:gd name="connsiteX12" fmla="*/ 4125951 w 4572000"/>
              <a:gd name="connsiteY12" fmla="*/ 490653 h 1628078"/>
              <a:gd name="connsiteX13" fmla="*/ 4192859 w 4572000"/>
              <a:gd name="connsiteY13" fmla="*/ 423746 h 1628078"/>
              <a:gd name="connsiteX14" fmla="*/ 4270917 w 4572000"/>
              <a:gd name="connsiteY14" fmla="*/ 345687 h 1628078"/>
              <a:gd name="connsiteX15" fmla="*/ 4315522 w 4572000"/>
              <a:gd name="connsiteY15" fmla="*/ 289931 h 1628078"/>
              <a:gd name="connsiteX16" fmla="*/ 4415883 w 4572000"/>
              <a:gd name="connsiteY16" fmla="*/ 200722 h 1628078"/>
              <a:gd name="connsiteX17" fmla="*/ 4482790 w 4572000"/>
              <a:gd name="connsiteY17" fmla="*/ 133814 h 1628078"/>
              <a:gd name="connsiteX18" fmla="*/ 4572000 w 4572000"/>
              <a:gd name="connsiteY1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46771 w 4572000"/>
              <a:gd name="connsiteY3" fmla="*/ 635619 h 1628078"/>
              <a:gd name="connsiteX4" fmla="*/ 1505415 w 4572000"/>
              <a:gd name="connsiteY4" fmla="*/ 122663 h 1628078"/>
              <a:gd name="connsiteX5" fmla="*/ 1884556 w 4572000"/>
              <a:gd name="connsiteY5" fmla="*/ 122663 h 1628078"/>
              <a:gd name="connsiteX6" fmla="*/ 2118732 w 4572000"/>
              <a:gd name="connsiteY6" fmla="*/ 267629 h 1628078"/>
              <a:gd name="connsiteX7" fmla="*/ 2364059 w 4572000"/>
              <a:gd name="connsiteY7" fmla="*/ 535258 h 1628078"/>
              <a:gd name="connsiteX8" fmla="*/ 2732049 w 4572000"/>
              <a:gd name="connsiteY8" fmla="*/ 724829 h 1628078"/>
              <a:gd name="connsiteX9" fmla="*/ 3735659 w 4572000"/>
              <a:gd name="connsiteY9" fmla="*/ 747131 h 1628078"/>
              <a:gd name="connsiteX10" fmla="*/ 4081346 w 4572000"/>
              <a:gd name="connsiteY10" fmla="*/ 535258 h 1628078"/>
              <a:gd name="connsiteX11" fmla="*/ 4125951 w 4572000"/>
              <a:gd name="connsiteY11" fmla="*/ 490653 h 1628078"/>
              <a:gd name="connsiteX12" fmla="*/ 4192859 w 4572000"/>
              <a:gd name="connsiteY12" fmla="*/ 423746 h 1628078"/>
              <a:gd name="connsiteX13" fmla="*/ 4270917 w 4572000"/>
              <a:gd name="connsiteY13" fmla="*/ 345687 h 1628078"/>
              <a:gd name="connsiteX14" fmla="*/ 4315522 w 4572000"/>
              <a:gd name="connsiteY14" fmla="*/ 289931 h 1628078"/>
              <a:gd name="connsiteX15" fmla="*/ 4415883 w 4572000"/>
              <a:gd name="connsiteY15" fmla="*/ 200722 h 1628078"/>
              <a:gd name="connsiteX16" fmla="*/ 4482790 w 4572000"/>
              <a:gd name="connsiteY16" fmla="*/ 133814 h 1628078"/>
              <a:gd name="connsiteX17" fmla="*/ 4572000 w 4572000"/>
              <a:gd name="connsiteY1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646771 w 4572000"/>
              <a:gd name="connsiteY2" fmla="*/ 635619 h 1628078"/>
              <a:gd name="connsiteX3" fmla="*/ 1505415 w 4572000"/>
              <a:gd name="connsiteY3" fmla="*/ 122663 h 1628078"/>
              <a:gd name="connsiteX4" fmla="*/ 1884556 w 4572000"/>
              <a:gd name="connsiteY4" fmla="*/ 122663 h 1628078"/>
              <a:gd name="connsiteX5" fmla="*/ 2118732 w 4572000"/>
              <a:gd name="connsiteY5" fmla="*/ 267629 h 1628078"/>
              <a:gd name="connsiteX6" fmla="*/ 2364059 w 4572000"/>
              <a:gd name="connsiteY6" fmla="*/ 535258 h 1628078"/>
              <a:gd name="connsiteX7" fmla="*/ 2732049 w 4572000"/>
              <a:gd name="connsiteY7" fmla="*/ 724829 h 1628078"/>
              <a:gd name="connsiteX8" fmla="*/ 3735659 w 4572000"/>
              <a:gd name="connsiteY8" fmla="*/ 747131 h 1628078"/>
              <a:gd name="connsiteX9" fmla="*/ 4081346 w 4572000"/>
              <a:gd name="connsiteY9" fmla="*/ 535258 h 1628078"/>
              <a:gd name="connsiteX10" fmla="*/ 4125951 w 4572000"/>
              <a:gd name="connsiteY10" fmla="*/ 490653 h 1628078"/>
              <a:gd name="connsiteX11" fmla="*/ 4192859 w 4572000"/>
              <a:gd name="connsiteY11" fmla="*/ 423746 h 1628078"/>
              <a:gd name="connsiteX12" fmla="*/ 4270917 w 4572000"/>
              <a:gd name="connsiteY12" fmla="*/ 345687 h 1628078"/>
              <a:gd name="connsiteX13" fmla="*/ 4315522 w 4572000"/>
              <a:gd name="connsiteY13" fmla="*/ 289931 h 1628078"/>
              <a:gd name="connsiteX14" fmla="*/ 4415883 w 4572000"/>
              <a:gd name="connsiteY14" fmla="*/ 200722 h 1628078"/>
              <a:gd name="connsiteX15" fmla="*/ 4482790 w 4572000"/>
              <a:gd name="connsiteY15" fmla="*/ 133814 h 1628078"/>
              <a:gd name="connsiteX16" fmla="*/ 4572000 w 4572000"/>
              <a:gd name="connsiteY16" fmla="*/ 0 h 1628078"/>
              <a:gd name="connsiteX0" fmla="*/ 50148 w 4622148"/>
              <a:gd name="connsiteY0" fmla="*/ 1628078 h 1650774"/>
              <a:gd name="connsiteX1" fmla="*/ 9221 w 4622148"/>
              <a:gd name="connsiteY1" fmla="*/ 1636943 h 1650774"/>
              <a:gd name="connsiteX2" fmla="*/ 696919 w 4622148"/>
              <a:gd name="connsiteY2" fmla="*/ 635619 h 1650774"/>
              <a:gd name="connsiteX3" fmla="*/ 1555563 w 4622148"/>
              <a:gd name="connsiteY3" fmla="*/ 122663 h 1650774"/>
              <a:gd name="connsiteX4" fmla="*/ 1934704 w 4622148"/>
              <a:gd name="connsiteY4" fmla="*/ 122663 h 1650774"/>
              <a:gd name="connsiteX5" fmla="*/ 2168880 w 4622148"/>
              <a:gd name="connsiteY5" fmla="*/ 267629 h 1650774"/>
              <a:gd name="connsiteX6" fmla="*/ 2414207 w 4622148"/>
              <a:gd name="connsiteY6" fmla="*/ 535258 h 1650774"/>
              <a:gd name="connsiteX7" fmla="*/ 2782197 w 4622148"/>
              <a:gd name="connsiteY7" fmla="*/ 724829 h 1650774"/>
              <a:gd name="connsiteX8" fmla="*/ 3785807 w 4622148"/>
              <a:gd name="connsiteY8" fmla="*/ 747131 h 1650774"/>
              <a:gd name="connsiteX9" fmla="*/ 4131494 w 4622148"/>
              <a:gd name="connsiteY9" fmla="*/ 535258 h 1650774"/>
              <a:gd name="connsiteX10" fmla="*/ 4176099 w 4622148"/>
              <a:gd name="connsiteY10" fmla="*/ 490653 h 1650774"/>
              <a:gd name="connsiteX11" fmla="*/ 4243007 w 4622148"/>
              <a:gd name="connsiteY11" fmla="*/ 423746 h 1650774"/>
              <a:gd name="connsiteX12" fmla="*/ 4321065 w 4622148"/>
              <a:gd name="connsiteY12" fmla="*/ 345687 h 1650774"/>
              <a:gd name="connsiteX13" fmla="*/ 4365670 w 4622148"/>
              <a:gd name="connsiteY13" fmla="*/ 289931 h 1650774"/>
              <a:gd name="connsiteX14" fmla="*/ 4466031 w 4622148"/>
              <a:gd name="connsiteY14" fmla="*/ 200722 h 1650774"/>
              <a:gd name="connsiteX15" fmla="*/ 4532938 w 4622148"/>
              <a:gd name="connsiteY15" fmla="*/ 133814 h 1650774"/>
              <a:gd name="connsiteX16" fmla="*/ 4622148 w 4622148"/>
              <a:gd name="connsiteY16" fmla="*/ 0 h 16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148" h="1650774">
                <a:moveTo>
                  <a:pt x="50148" y="1628078"/>
                </a:moveTo>
                <a:cubicBezTo>
                  <a:pt x="57582" y="1613210"/>
                  <a:pt x="0" y="1650774"/>
                  <a:pt x="9221" y="1636943"/>
                </a:cubicBezTo>
                <a:cubicBezTo>
                  <a:pt x="117016" y="1471533"/>
                  <a:pt x="449734" y="879087"/>
                  <a:pt x="696919" y="635619"/>
                </a:cubicBezTo>
                <a:cubicBezTo>
                  <a:pt x="866046" y="516673"/>
                  <a:pt x="1349266" y="208156"/>
                  <a:pt x="1555563" y="122663"/>
                </a:cubicBezTo>
                <a:lnTo>
                  <a:pt x="1934704" y="122663"/>
                </a:lnTo>
                <a:cubicBezTo>
                  <a:pt x="2031348" y="148682"/>
                  <a:pt x="2088963" y="198863"/>
                  <a:pt x="2168880" y="267629"/>
                </a:cubicBezTo>
                <a:cubicBezTo>
                  <a:pt x="2248797" y="336395"/>
                  <a:pt x="2311988" y="459058"/>
                  <a:pt x="2414207" y="535258"/>
                </a:cubicBezTo>
                <a:cubicBezTo>
                  <a:pt x="2516426" y="611458"/>
                  <a:pt x="2596343" y="717395"/>
                  <a:pt x="2782197" y="724829"/>
                </a:cubicBezTo>
                <a:cubicBezTo>
                  <a:pt x="2968051" y="732263"/>
                  <a:pt x="3560924" y="778726"/>
                  <a:pt x="3785807" y="747131"/>
                </a:cubicBezTo>
                <a:cubicBezTo>
                  <a:pt x="3964227" y="711819"/>
                  <a:pt x="4066445" y="578004"/>
                  <a:pt x="4131494" y="535258"/>
                </a:cubicBezTo>
                <a:cubicBezTo>
                  <a:pt x="4161230" y="512956"/>
                  <a:pt x="4161231" y="505521"/>
                  <a:pt x="4176099" y="490653"/>
                </a:cubicBezTo>
                <a:lnTo>
                  <a:pt x="4243007" y="423746"/>
                </a:lnTo>
                <a:lnTo>
                  <a:pt x="4321065" y="345687"/>
                </a:lnTo>
                <a:cubicBezTo>
                  <a:pt x="4341509" y="323385"/>
                  <a:pt x="4352660" y="302941"/>
                  <a:pt x="4365670" y="289931"/>
                </a:cubicBezTo>
                <a:cubicBezTo>
                  <a:pt x="4389831" y="265770"/>
                  <a:pt x="4438153" y="226742"/>
                  <a:pt x="4466031" y="200722"/>
                </a:cubicBezTo>
                <a:cubicBezTo>
                  <a:pt x="4486985" y="177148"/>
                  <a:pt x="4510635" y="156117"/>
                  <a:pt x="4532938" y="133814"/>
                </a:cubicBezTo>
                <a:lnTo>
                  <a:pt x="4622148" y="0"/>
                </a:lnTo>
              </a:path>
            </a:pathLst>
          </a:custGeom>
          <a:noFill/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722437"/>
            <a:ext cx="6172200" cy="762000"/>
          </a:xfrm>
        </p:spPr>
        <p:txBody>
          <a:bodyPr/>
          <a:lstStyle/>
          <a:p>
            <a:pPr marL="0" indent="3175"/>
            <a:r>
              <a:rPr lang="en-US" sz="2200" dirty="0" smtClean="0"/>
              <a:t>Show development of the path as the robot follows along the orange curve.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8873" y="1829669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779493" y="3048869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40512" y="3506069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83112" y="6599237"/>
            <a:ext cx="53340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and cosine provide positive and negative factors that scale the sides of the</a:t>
            </a:r>
            <a:r>
              <a:rPr lang="en-US" b="1" dirty="0" smtClean="0">
                <a:solidFill>
                  <a:srgbClr val="C00000"/>
                </a:solidFill>
              </a:rPr>
              <a:t> right triangle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Tm="101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 bwMode="auto">
          <a:xfrm>
            <a:off x="1221091" y="4505094"/>
            <a:ext cx="4622148" cy="1650774"/>
          </a:xfrm>
          <a:custGeom>
            <a:avLst/>
            <a:gdLst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13678 w 4605454"/>
              <a:gd name="connsiteY25" fmla="*/ 646770 h 1683834"/>
              <a:gd name="connsiteX26" fmla="*/ 791737 w 4605454"/>
              <a:gd name="connsiteY26" fmla="*/ 579863 h 1683834"/>
              <a:gd name="connsiteX27" fmla="*/ 825190 w 4605454"/>
              <a:gd name="connsiteY27" fmla="*/ 568712 h 1683834"/>
              <a:gd name="connsiteX28" fmla="*/ 858644 w 4605454"/>
              <a:gd name="connsiteY28" fmla="*/ 546409 h 1683834"/>
              <a:gd name="connsiteX29" fmla="*/ 892098 w 4605454"/>
              <a:gd name="connsiteY29" fmla="*/ 535258 h 1683834"/>
              <a:gd name="connsiteX30" fmla="*/ 936702 w 4605454"/>
              <a:gd name="connsiteY30" fmla="*/ 501804 h 1683834"/>
              <a:gd name="connsiteX31" fmla="*/ 970156 w 4605454"/>
              <a:gd name="connsiteY31" fmla="*/ 490653 h 1683834"/>
              <a:gd name="connsiteX32" fmla="*/ 1037063 w 4605454"/>
              <a:gd name="connsiteY32" fmla="*/ 457200 h 1683834"/>
              <a:gd name="connsiteX33" fmla="*/ 1070517 w 4605454"/>
              <a:gd name="connsiteY33" fmla="*/ 434897 h 1683834"/>
              <a:gd name="connsiteX34" fmla="*/ 1092820 w 4605454"/>
              <a:gd name="connsiteY34" fmla="*/ 412595 h 1683834"/>
              <a:gd name="connsiteX35" fmla="*/ 1126273 w 4605454"/>
              <a:gd name="connsiteY35" fmla="*/ 401443 h 1683834"/>
              <a:gd name="connsiteX36" fmla="*/ 1148576 w 4605454"/>
              <a:gd name="connsiteY36" fmla="*/ 379141 h 1683834"/>
              <a:gd name="connsiteX37" fmla="*/ 1182029 w 4605454"/>
              <a:gd name="connsiteY37" fmla="*/ 367990 h 1683834"/>
              <a:gd name="connsiteX38" fmla="*/ 1204332 w 4605454"/>
              <a:gd name="connsiteY38" fmla="*/ 334536 h 1683834"/>
              <a:gd name="connsiteX39" fmla="*/ 1293541 w 4605454"/>
              <a:gd name="connsiteY39" fmla="*/ 256478 h 1683834"/>
              <a:gd name="connsiteX40" fmla="*/ 1315844 w 4605454"/>
              <a:gd name="connsiteY40" fmla="*/ 234175 h 1683834"/>
              <a:gd name="connsiteX41" fmla="*/ 1382751 w 4605454"/>
              <a:gd name="connsiteY41" fmla="*/ 211873 h 1683834"/>
              <a:gd name="connsiteX42" fmla="*/ 1416205 w 4605454"/>
              <a:gd name="connsiteY42" fmla="*/ 200722 h 1683834"/>
              <a:gd name="connsiteX43" fmla="*/ 1505415 w 4605454"/>
              <a:gd name="connsiteY43" fmla="*/ 178419 h 1683834"/>
              <a:gd name="connsiteX44" fmla="*/ 1538868 w 4605454"/>
              <a:gd name="connsiteY44" fmla="*/ 167268 h 1683834"/>
              <a:gd name="connsiteX45" fmla="*/ 1884556 w 4605454"/>
              <a:gd name="connsiteY45" fmla="*/ 178419 h 1683834"/>
              <a:gd name="connsiteX46" fmla="*/ 1929161 w 4605454"/>
              <a:gd name="connsiteY46" fmla="*/ 200722 h 1683834"/>
              <a:gd name="connsiteX47" fmla="*/ 1962615 w 4605454"/>
              <a:gd name="connsiteY47" fmla="*/ 211873 h 1683834"/>
              <a:gd name="connsiteX48" fmla="*/ 1996068 w 4605454"/>
              <a:gd name="connsiteY48" fmla="*/ 234175 h 1683834"/>
              <a:gd name="connsiteX49" fmla="*/ 2018371 w 4605454"/>
              <a:gd name="connsiteY49" fmla="*/ 256478 h 1683834"/>
              <a:gd name="connsiteX50" fmla="*/ 2051824 w 4605454"/>
              <a:gd name="connsiteY50" fmla="*/ 267629 h 1683834"/>
              <a:gd name="connsiteX51" fmla="*/ 2118732 w 4605454"/>
              <a:gd name="connsiteY51" fmla="*/ 323385 h 1683834"/>
              <a:gd name="connsiteX52" fmla="*/ 2219093 w 4605454"/>
              <a:gd name="connsiteY52" fmla="*/ 401443 h 1683834"/>
              <a:gd name="connsiteX53" fmla="*/ 2230244 w 4605454"/>
              <a:gd name="connsiteY53" fmla="*/ 434897 h 1683834"/>
              <a:gd name="connsiteX54" fmla="*/ 2286000 w 4605454"/>
              <a:gd name="connsiteY54" fmla="*/ 479502 h 1683834"/>
              <a:gd name="connsiteX55" fmla="*/ 2297151 w 4605454"/>
              <a:gd name="connsiteY55" fmla="*/ 512956 h 1683834"/>
              <a:gd name="connsiteX56" fmla="*/ 2364059 w 4605454"/>
              <a:gd name="connsiteY56" fmla="*/ 591014 h 1683834"/>
              <a:gd name="connsiteX57" fmla="*/ 2386361 w 4605454"/>
              <a:gd name="connsiteY57" fmla="*/ 613317 h 1683834"/>
              <a:gd name="connsiteX58" fmla="*/ 2419815 w 4605454"/>
              <a:gd name="connsiteY58" fmla="*/ 646770 h 1683834"/>
              <a:gd name="connsiteX59" fmla="*/ 2442117 w 4605454"/>
              <a:gd name="connsiteY59" fmla="*/ 669073 h 1683834"/>
              <a:gd name="connsiteX60" fmla="*/ 2475571 w 4605454"/>
              <a:gd name="connsiteY60" fmla="*/ 680224 h 1683834"/>
              <a:gd name="connsiteX61" fmla="*/ 2553629 w 4605454"/>
              <a:gd name="connsiteY61" fmla="*/ 724829 h 1683834"/>
              <a:gd name="connsiteX62" fmla="*/ 2575932 w 4605454"/>
              <a:gd name="connsiteY62" fmla="*/ 747131 h 1683834"/>
              <a:gd name="connsiteX63" fmla="*/ 2620537 w 4605454"/>
              <a:gd name="connsiteY63" fmla="*/ 758283 h 1683834"/>
              <a:gd name="connsiteX64" fmla="*/ 2732049 w 4605454"/>
              <a:gd name="connsiteY64" fmla="*/ 780585 h 1683834"/>
              <a:gd name="connsiteX65" fmla="*/ 3010829 w 4605454"/>
              <a:gd name="connsiteY65" fmla="*/ 802887 h 1683834"/>
              <a:gd name="connsiteX66" fmla="*/ 3735659 w 4605454"/>
              <a:gd name="connsiteY66" fmla="*/ 802887 h 1683834"/>
              <a:gd name="connsiteX67" fmla="*/ 3836020 w 4605454"/>
              <a:gd name="connsiteY67" fmla="*/ 758283 h 1683834"/>
              <a:gd name="connsiteX68" fmla="*/ 3869473 w 4605454"/>
              <a:gd name="connsiteY68" fmla="*/ 747131 h 1683834"/>
              <a:gd name="connsiteX69" fmla="*/ 3925229 w 4605454"/>
              <a:gd name="connsiteY69" fmla="*/ 702526 h 1683834"/>
              <a:gd name="connsiteX70" fmla="*/ 3947532 w 4605454"/>
              <a:gd name="connsiteY70" fmla="*/ 680224 h 1683834"/>
              <a:gd name="connsiteX71" fmla="*/ 3992137 w 4605454"/>
              <a:gd name="connsiteY71" fmla="*/ 657922 h 1683834"/>
              <a:gd name="connsiteX72" fmla="*/ 4047893 w 4605454"/>
              <a:gd name="connsiteY72" fmla="*/ 613317 h 1683834"/>
              <a:gd name="connsiteX73" fmla="*/ 4081346 w 4605454"/>
              <a:gd name="connsiteY73" fmla="*/ 591014 h 1683834"/>
              <a:gd name="connsiteX74" fmla="*/ 4125951 w 4605454"/>
              <a:gd name="connsiteY74" fmla="*/ 546409 h 1683834"/>
              <a:gd name="connsiteX75" fmla="*/ 4170556 w 4605454"/>
              <a:gd name="connsiteY75" fmla="*/ 501804 h 1683834"/>
              <a:gd name="connsiteX76" fmla="*/ 4192859 w 4605454"/>
              <a:gd name="connsiteY76" fmla="*/ 479502 h 1683834"/>
              <a:gd name="connsiteX77" fmla="*/ 4226312 w 4605454"/>
              <a:gd name="connsiteY77" fmla="*/ 468351 h 1683834"/>
              <a:gd name="connsiteX78" fmla="*/ 4270917 w 4605454"/>
              <a:gd name="connsiteY78" fmla="*/ 401443 h 1683834"/>
              <a:gd name="connsiteX79" fmla="*/ 4293220 w 4605454"/>
              <a:gd name="connsiteY79" fmla="*/ 379141 h 1683834"/>
              <a:gd name="connsiteX80" fmla="*/ 4315522 w 4605454"/>
              <a:gd name="connsiteY80" fmla="*/ 345687 h 1683834"/>
              <a:gd name="connsiteX81" fmla="*/ 4348976 w 4605454"/>
              <a:gd name="connsiteY81" fmla="*/ 323385 h 1683834"/>
              <a:gd name="connsiteX82" fmla="*/ 4393581 w 4605454"/>
              <a:gd name="connsiteY82" fmla="*/ 289931 h 1683834"/>
              <a:gd name="connsiteX83" fmla="*/ 4415883 w 4605454"/>
              <a:gd name="connsiteY83" fmla="*/ 256478 h 1683834"/>
              <a:gd name="connsiteX84" fmla="*/ 4482790 w 4605454"/>
              <a:gd name="connsiteY84" fmla="*/ 189570 h 1683834"/>
              <a:gd name="connsiteX85" fmla="*/ 4505093 w 4605454"/>
              <a:gd name="connsiteY85" fmla="*/ 167268 h 1683834"/>
              <a:gd name="connsiteX86" fmla="*/ 4572000 w 4605454"/>
              <a:gd name="connsiteY86" fmla="*/ 55756 h 1683834"/>
              <a:gd name="connsiteX87" fmla="*/ 4594302 w 4605454"/>
              <a:gd name="connsiteY87" fmla="*/ 33453 h 1683834"/>
              <a:gd name="connsiteX88" fmla="*/ 4605454 w 4605454"/>
              <a:gd name="connsiteY88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91737 w 4605454"/>
              <a:gd name="connsiteY25" fmla="*/ 579863 h 1683834"/>
              <a:gd name="connsiteX26" fmla="*/ 825190 w 4605454"/>
              <a:gd name="connsiteY26" fmla="*/ 568712 h 1683834"/>
              <a:gd name="connsiteX27" fmla="*/ 858644 w 4605454"/>
              <a:gd name="connsiteY27" fmla="*/ 546409 h 1683834"/>
              <a:gd name="connsiteX28" fmla="*/ 892098 w 4605454"/>
              <a:gd name="connsiteY28" fmla="*/ 535258 h 1683834"/>
              <a:gd name="connsiteX29" fmla="*/ 936702 w 4605454"/>
              <a:gd name="connsiteY29" fmla="*/ 501804 h 1683834"/>
              <a:gd name="connsiteX30" fmla="*/ 970156 w 4605454"/>
              <a:gd name="connsiteY30" fmla="*/ 490653 h 1683834"/>
              <a:gd name="connsiteX31" fmla="*/ 1037063 w 4605454"/>
              <a:gd name="connsiteY31" fmla="*/ 457200 h 1683834"/>
              <a:gd name="connsiteX32" fmla="*/ 1070517 w 4605454"/>
              <a:gd name="connsiteY32" fmla="*/ 434897 h 1683834"/>
              <a:gd name="connsiteX33" fmla="*/ 1092820 w 4605454"/>
              <a:gd name="connsiteY33" fmla="*/ 412595 h 1683834"/>
              <a:gd name="connsiteX34" fmla="*/ 1126273 w 4605454"/>
              <a:gd name="connsiteY34" fmla="*/ 401443 h 1683834"/>
              <a:gd name="connsiteX35" fmla="*/ 1148576 w 4605454"/>
              <a:gd name="connsiteY35" fmla="*/ 379141 h 1683834"/>
              <a:gd name="connsiteX36" fmla="*/ 1182029 w 4605454"/>
              <a:gd name="connsiteY36" fmla="*/ 367990 h 1683834"/>
              <a:gd name="connsiteX37" fmla="*/ 1204332 w 4605454"/>
              <a:gd name="connsiteY37" fmla="*/ 334536 h 1683834"/>
              <a:gd name="connsiteX38" fmla="*/ 1293541 w 4605454"/>
              <a:gd name="connsiteY38" fmla="*/ 256478 h 1683834"/>
              <a:gd name="connsiteX39" fmla="*/ 1315844 w 4605454"/>
              <a:gd name="connsiteY39" fmla="*/ 234175 h 1683834"/>
              <a:gd name="connsiteX40" fmla="*/ 1382751 w 4605454"/>
              <a:gd name="connsiteY40" fmla="*/ 211873 h 1683834"/>
              <a:gd name="connsiteX41" fmla="*/ 1416205 w 4605454"/>
              <a:gd name="connsiteY41" fmla="*/ 200722 h 1683834"/>
              <a:gd name="connsiteX42" fmla="*/ 1505415 w 4605454"/>
              <a:gd name="connsiteY42" fmla="*/ 178419 h 1683834"/>
              <a:gd name="connsiteX43" fmla="*/ 1538868 w 4605454"/>
              <a:gd name="connsiteY43" fmla="*/ 167268 h 1683834"/>
              <a:gd name="connsiteX44" fmla="*/ 1884556 w 4605454"/>
              <a:gd name="connsiteY44" fmla="*/ 178419 h 1683834"/>
              <a:gd name="connsiteX45" fmla="*/ 1929161 w 4605454"/>
              <a:gd name="connsiteY45" fmla="*/ 200722 h 1683834"/>
              <a:gd name="connsiteX46" fmla="*/ 1962615 w 4605454"/>
              <a:gd name="connsiteY46" fmla="*/ 211873 h 1683834"/>
              <a:gd name="connsiteX47" fmla="*/ 1996068 w 4605454"/>
              <a:gd name="connsiteY47" fmla="*/ 234175 h 1683834"/>
              <a:gd name="connsiteX48" fmla="*/ 2018371 w 4605454"/>
              <a:gd name="connsiteY48" fmla="*/ 256478 h 1683834"/>
              <a:gd name="connsiteX49" fmla="*/ 2051824 w 4605454"/>
              <a:gd name="connsiteY49" fmla="*/ 267629 h 1683834"/>
              <a:gd name="connsiteX50" fmla="*/ 2118732 w 4605454"/>
              <a:gd name="connsiteY50" fmla="*/ 323385 h 1683834"/>
              <a:gd name="connsiteX51" fmla="*/ 2219093 w 4605454"/>
              <a:gd name="connsiteY51" fmla="*/ 401443 h 1683834"/>
              <a:gd name="connsiteX52" fmla="*/ 2230244 w 4605454"/>
              <a:gd name="connsiteY52" fmla="*/ 434897 h 1683834"/>
              <a:gd name="connsiteX53" fmla="*/ 2286000 w 4605454"/>
              <a:gd name="connsiteY53" fmla="*/ 479502 h 1683834"/>
              <a:gd name="connsiteX54" fmla="*/ 2297151 w 4605454"/>
              <a:gd name="connsiteY54" fmla="*/ 512956 h 1683834"/>
              <a:gd name="connsiteX55" fmla="*/ 2364059 w 4605454"/>
              <a:gd name="connsiteY55" fmla="*/ 591014 h 1683834"/>
              <a:gd name="connsiteX56" fmla="*/ 2386361 w 4605454"/>
              <a:gd name="connsiteY56" fmla="*/ 613317 h 1683834"/>
              <a:gd name="connsiteX57" fmla="*/ 2419815 w 4605454"/>
              <a:gd name="connsiteY57" fmla="*/ 646770 h 1683834"/>
              <a:gd name="connsiteX58" fmla="*/ 2442117 w 4605454"/>
              <a:gd name="connsiteY58" fmla="*/ 669073 h 1683834"/>
              <a:gd name="connsiteX59" fmla="*/ 2475571 w 4605454"/>
              <a:gd name="connsiteY59" fmla="*/ 680224 h 1683834"/>
              <a:gd name="connsiteX60" fmla="*/ 2553629 w 4605454"/>
              <a:gd name="connsiteY60" fmla="*/ 724829 h 1683834"/>
              <a:gd name="connsiteX61" fmla="*/ 2575932 w 4605454"/>
              <a:gd name="connsiteY61" fmla="*/ 747131 h 1683834"/>
              <a:gd name="connsiteX62" fmla="*/ 2620537 w 4605454"/>
              <a:gd name="connsiteY62" fmla="*/ 758283 h 1683834"/>
              <a:gd name="connsiteX63" fmla="*/ 2732049 w 4605454"/>
              <a:gd name="connsiteY63" fmla="*/ 780585 h 1683834"/>
              <a:gd name="connsiteX64" fmla="*/ 3010829 w 4605454"/>
              <a:gd name="connsiteY64" fmla="*/ 802887 h 1683834"/>
              <a:gd name="connsiteX65" fmla="*/ 3735659 w 4605454"/>
              <a:gd name="connsiteY65" fmla="*/ 802887 h 1683834"/>
              <a:gd name="connsiteX66" fmla="*/ 3836020 w 4605454"/>
              <a:gd name="connsiteY66" fmla="*/ 758283 h 1683834"/>
              <a:gd name="connsiteX67" fmla="*/ 3869473 w 4605454"/>
              <a:gd name="connsiteY67" fmla="*/ 747131 h 1683834"/>
              <a:gd name="connsiteX68" fmla="*/ 3925229 w 4605454"/>
              <a:gd name="connsiteY68" fmla="*/ 702526 h 1683834"/>
              <a:gd name="connsiteX69" fmla="*/ 3947532 w 4605454"/>
              <a:gd name="connsiteY69" fmla="*/ 680224 h 1683834"/>
              <a:gd name="connsiteX70" fmla="*/ 3992137 w 4605454"/>
              <a:gd name="connsiteY70" fmla="*/ 657922 h 1683834"/>
              <a:gd name="connsiteX71" fmla="*/ 4047893 w 4605454"/>
              <a:gd name="connsiteY71" fmla="*/ 613317 h 1683834"/>
              <a:gd name="connsiteX72" fmla="*/ 4081346 w 4605454"/>
              <a:gd name="connsiteY72" fmla="*/ 591014 h 1683834"/>
              <a:gd name="connsiteX73" fmla="*/ 4125951 w 4605454"/>
              <a:gd name="connsiteY73" fmla="*/ 546409 h 1683834"/>
              <a:gd name="connsiteX74" fmla="*/ 4170556 w 4605454"/>
              <a:gd name="connsiteY74" fmla="*/ 501804 h 1683834"/>
              <a:gd name="connsiteX75" fmla="*/ 4192859 w 4605454"/>
              <a:gd name="connsiteY75" fmla="*/ 479502 h 1683834"/>
              <a:gd name="connsiteX76" fmla="*/ 4226312 w 4605454"/>
              <a:gd name="connsiteY76" fmla="*/ 468351 h 1683834"/>
              <a:gd name="connsiteX77" fmla="*/ 4270917 w 4605454"/>
              <a:gd name="connsiteY77" fmla="*/ 401443 h 1683834"/>
              <a:gd name="connsiteX78" fmla="*/ 4293220 w 4605454"/>
              <a:gd name="connsiteY78" fmla="*/ 379141 h 1683834"/>
              <a:gd name="connsiteX79" fmla="*/ 4315522 w 4605454"/>
              <a:gd name="connsiteY79" fmla="*/ 345687 h 1683834"/>
              <a:gd name="connsiteX80" fmla="*/ 4348976 w 4605454"/>
              <a:gd name="connsiteY80" fmla="*/ 323385 h 1683834"/>
              <a:gd name="connsiteX81" fmla="*/ 4393581 w 4605454"/>
              <a:gd name="connsiteY81" fmla="*/ 289931 h 1683834"/>
              <a:gd name="connsiteX82" fmla="*/ 4415883 w 4605454"/>
              <a:gd name="connsiteY82" fmla="*/ 256478 h 1683834"/>
              <a:gd name="connsiteX83" fmla="*/ 4482790 w 4605454"/>
              <a:gd name="connsiteY83" fmla="*/ 189570 h 1683834"/>
              <a:gd name="connsiteX84" fmla="*/ 4505093 w 4605454"/>
              <a:gd name="connsiteY84" fmla="*/ 167268 h 1683834"/>
              <a:gd name="connsiteX85" fmla="*/ 4572000 w 4605454"/>
              <a:gd name="connsiteY85" fmla="*/ 55756 h 1683834"/>
              <a:gd name="connsiteX86" fmla="*/ 4594302 w 4605454"/>
              <a:gd name="connsiteY86" fmla="*/ 33453 h 1683834"/>
              <a:gd name="connsiteX87" fmla="*/ 4605454 w 4605454"/>
              <a:gd name="connsiteY87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46771 w 4605454"/>
              <a:gd name="connsiteY23" fmla="*/ 691375 h 1683834"/>
              <a:gd name="connsiteX24" fmla="*/ 791737 w 4605454"/>
              <a:gd name="connsiteY24" fmla="*/ 579863 h 1683834"/>
              <a:gd name="connsiteX25" fmla="*/ 825190 w 4605454"/>
              <a:gd name="connsiteY25" fmla="*/ 568712 h 1683834"/>
              <a:gd name="connsiteX26" fmla="*/ 858644 w 4605454"/>
              <a:gd name="connsiteY26" fmla="*/ 546409 h 1683834"/>
              <a:gd name="connsiteX27" fmla="*/ 892098 w 4605454"/>
              <a:gd name="connsiteY27" fmla="*/ 535258 h 1683834"/>
              <a:gd name="connsiteX28" fmla="*/ 936702 w 4605454"/>
              <a:gd name="connsiteY28" fmla="*/ 501804 h 1683834"/>
              <a:gd name="connsiteX29" fmla="*/ 970156 w 4605454"/>
              <a:gd name="connsiteY29" fmla="*/ 490653 h 1683834"/>
              <a:gd name="connsiteX30" fmla="*/ 1037063 w 4605454"/>
              <a:gd name="connsiteY30" fmla="*/ 457200 h 1683834"/>
              <a:gd name="connsiteX31" fmla="*/ 1070517 w 4605454"/>
              <a:gd name="connsiteY31" fmla="*/ 434897 h 1683834"/>
              <a:gd name="connsiteX32" fmla="*/ 1092820 w 4605454"/>
              <a:gd name="connsiteY32" fmla="*/ 412595 h 1683834"/>
              <a:gd name="connsiteX33" fmla="*/ 1126273 w 4605454"/>
              <a:gd name="connsiteY33" fmla="*/ 401443 h 1683834"/>
              <a:gd name="connsiteX34" fmla="*/ 1148576 w 4605454"/>
              <a:gd name="connsiteY34" fmla="*/ 379141 h 1683834"/>
              <a:gd name="connsiteX35" fmla="*/ 1182029 w 4605454"/>
              <a:gd name="connsiteY35" fmla="*/ 367990 h 1683834"/>
              <a:gd name="connsiteX36" fmla="*/ 1204332 w 4605454"/>
              <a:gd name="connsiteY36" fmla="*/ 334536 h 1683834"/>
              <a:gd name="connsiteX37" fmla="*/ 1293541 w 4605454"/>
              <a:gd name="connsiteY37" fmla="*/ 256478 h 1683834"/>
              <a:gd name="connsiteX38" fmla="*/ 1315844 w 4605454"/>
              <a:gd name="connsiteY38" fmla="*/ 234175 h 1683834"/>
              <a:gd name="connsiteX39" fmla="*/ 1382751 w 4605454"/>
              <a:gd name="connsiteY39" fmla="*/ 211873 h 1683834"/>
              <a:gd name="connsiteX40" fmla="*/ 1416205 w 4605454"/>
              <a:gd name="connsiteY40" fmla="*/ 200722 h 1683834"/>
              <a:gd name="connsiteX41" fmla="*/ 1505415 w 4605454"/>
              <a:gd name="connsiteY41" fmla="*/ 178419 h 1683834"/>
              <a:gd name="connsiteX42" fmla="*/ 1538868 w 4605454"/>
              <a:gd name="connsiteY42" fmla="*/ 167268 h 1683834"/>
              <a:gd name="connsiteX43" fmla="*/ 1884556 w 4605454"/>
              <a:gd name="connsiteY43" fmla="*/ 178419 h 1683834"/>
              <a:gd name="connsiteX44" fmla="*/ 1929161 w 4605454"/>
              <a:gd name="connsiteY44" fmla="*/ 200722 h 1683834"/>
              <a:gd name="connsiteX45" fmla="*/ 1962615 w 4605454"/>
              <a:gd name="connsiteY45" fmla="*/ 211873 h 1683834"/>
              <a:gd name="connsiteX46" fmla="*/ 1996068 w 4605454"/>
              <a:gd name="connsiteY46" fmla="*/ 234175 h 1683834"/>
              <a:gd name="connsiteX47" fmla="*/ 2018371 w 4605454"/>
              <a:gd name="connsiteY47" fmla="*/ 256478 h 1683834"/>
              <a:gd name="connsiteX48" fmla="*/ 2051824 w 4605454"/>
              <a:gd name="connsiteY48" fmla="*/ 267629 h 1683834"/>
              <a:gd name="connsiteX49" fmla="*/ 2118732 w 4605454"/>
              <a:gd name="connsiteY49" fmla="*/ 323385 h 1683834"/>
              <a:gd name="connsiteX50" fmla="*/ 2219093 w 4605454"/>
              <a:gd name="connsiteY50" fmla="*/ 401443 h 1683834"/>
              <a:gd name="connsiteX51" fmla="*/ 2230244 w 4605454"/>
              <a:gd name="connsiteY51" fmla="*/ 434897 h 1683834"/>
              <a:gd name="connsiteX52" fmla="*/ 2286000 w 4605454"/>
              <a:gd name="connsiteY52" fmla="*/ 479502 h 1683834"/>
              <a:gd name="connsiteX53" fmla="*/ 2297151 w 4605454"/>
              <a:gd name="connsiteY53" fmla="*/ 512956 h 1683834"/>
              <a:gd name="connsiteX54" fmla="*/ 2364059 w 4605454"/>
              <a:gd name="connsiteY54" fmla="*/ 591014 h 1683834"/>
              <a:gd name="connsiteX55" fmla="*/ 2386361 w 4605454"/>
              <a:gd name="connsiteY55" fmla="*/ 613317 h 1683834"/>
              <a:gd name="connsiteX56" fmla="*/ 2419815 w 4605454"/>
              <a:gd name="connsiteY56" fmla="*/ 646770 h 1683834"/>
              <a:gd name="connsiteX57" fmla="*/ 2442117 w 4605454"/>
              <a:gd name="connsiteY57" fmla="*/ 669073 h 1683834"/>
              <a:gd name="connsiteX58" fmla="*/ 2475571 w 4605454"/>
              <a:gd name="connsiteY58" fmla="*/ 680224 h 1683834"/>
              <a:gd name="connsiteX59" fmla="*/ 2553629 w 4605454"/>
              <a:gd name="connsiteY59" fmla="*/ 724829 h 1683834"/>
              <a:gd name="connsiteX60" fmla="*/ 2575932 w 4605454"/>
              <a:gd name="connsiteY60" fmla="*/ 747131 h 1683834"/>
              <a:gd name="connsiteX61" fmla="*/ 2620537 w 4605454"/>
              <a:gd name="connsiteY61" fmla="*/ 758283 h 1683834"/>
              <a:gd name="connsiteX62" fmla="*/ 2732049 w 4605454"/>
              <a:gd name="connsiteY62" fmla="*/ 780585 h 1683834"/>
              <a:gd name="connsiteX63" fmla="*/ 3010829 w 4605454"/>
              <a:gd name="connsiteY63" fmla="*/ 802887 h 1683834"/>
              <a:gd name="connsiteX64" fmla="*/ 3735659 w 4605454"/>
              <a:gd name="connsiteY64" fmla="*/ 802887 h 1683834"/>
              <a:gd name="connsiteX65" fmla="*/ 3836020 w 4605454"/>
              <a:gd name="connsiteY65" fmla="*/ 758283 h 1683834"/>
              <a:gd name="connsiteX66" fmla="*/ 3869473 w 4605454"/>
              <a:gd name="connsiteY66" fmla="*/ 747131 h 1683834"/>
              <a:gd name="connsiteX67" fmla="*/ 3925229 w 4605454"/>
              <a:gd name="connsiteY67" fmla="*/ 702526 h 1683834"/>
              <a:gd name="connsiteX68" fmla="*/ 3947532 w 4605454"/>
              <a:gd name="connsiteY68" fmla="*/ 680224 h 1683834"/>
              <a:gd name="connsiteX69" fmla="*/ 3992137 w 4605454"/>
              <a:gd name="connsiteY69" fmla="*/ 657922 h 1683834"/>
              <a:gd name="connsiteX70" fmla="*/ 4047893 w 4605454"/>
              <a:gd name="connsiteY70" fmla="*/ 613317 h 1683834"/>
              <a:gd name="connsiteX71" fmla="*/ 4081346 w 4605454"/>
              <a:gd name="connsiteY71" fmla="*/ 591014 h 1683834"/>
              <a:gd name="connsiteX72" fmla="*/ 4125951 w 4605454"/>
              <a:gd name="connsiteY72" fmla="*/ 546409 h 1683834"/>
              <a:gd name="connsiteX73" fmla="*/ 4170556 w 4605454"/>
              <a:gd name="connsiteY73" fmla="*/ 501804 h 1683834"/>
              <a:gd name="connsiteX74" fmla="*/ 4192859 w 4605454"/>
              <a:gd name="connsiteY74" fmla="*/ 479502 h 1683834"/>
              <a:gd name="connsiteX75" fmla="*/ 4226312 w 4605454"/>
              <a:gd name="connsiteY75" fmla="*/ 468351 h 1683834"/>
              <a:gd name="connsiteX76" fmla="*/ 4270917 w 4605454"/>
              <a:gd name="connsiteY76" fmla="*/ 401443 h 1683834"/>
              <a:gd name="connsiteX77" fmla="*/ 4293220 w 4605454"/>
              <a:gd name="connsiteY77" fmla="*/ 379141 h 1683834"/>
              <a:gd name="connsiteX78" fmla="*/ 4315522 w 4605454"/>
              <a:gd name="connsiteY78" fmla="*/ 345687 h 1683834"/>
              <a:gd name="connsiteX79" fmla="*/ 4348976 w 4605454"/>
              <a:gd name="connsiteY79" fmla="*/ 323385 h 1683834"/>
              <a:gd name="connsiteX80" fmla="*/ 4393581 w 4605454"/>
              <a:gd name="connsiteY80" fmla="*/ 289931 h 1683834"/>
              <a:gd name="connsiteX81" fmla="*/ 4415883 w 4605454"/>
              <a:gd name="connsiteY81" fmla="*/ 256478 h 1683834"/>
              <a:gd name="connsiteX82" fmla="*/ 4482790 w 4605454"/>
              <a:gd name="connsiteY82" fmla="*/ 189570 h 1683834"/>
              <a:gd name="connsiteX83" fmla="*/ 4505093 w 4605454"/>
              <a:gd name="connsiteY83" fmla="*/ 167268 h 1683834"/>
              <a:gd name="connsiteX84" fmla="*/ 4572000 w 4605454"/>
              <a:gd name="connsiteY84" fmla="*/ 55756 h 1683834"/>
              <a:gd name="connsiteX85" fmla="*/ 4594302 w 4605454"/>
              <a:gd name="connsiteY85" fmla="*/ 33453 h 1683834"/>
              <a:gd name="connsiteX86" fmla="*/ 4605454 w 4605454"/>
              <a:gd name="connsiteY86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79863 w 4605454"/>
              <a:gd name="connsiteY21" fmla="*/ 769434 h 1683834"/>
              <a:gd name="connsiteX22" fmla="*/ 646771 w 4605454"/>
              <a:gd name="connsiteY22" fmla="*/ 691375 h 1683834"/>
              <a:gd name="connsiteX23" fmla="*/ 791737 w 4605454"/>
              <a:gd name="connsiteY23" fmla="*/ 579863 h 1683834"/>
              <a:gd name="connsiteX24" fmla="*/ 825190 w 4605454"/>
              <a:gd name="connsiteY24" fmla="*/ 568712 h 1683834"/>
              <a:gd name="connsiteX25" fmla="*/ 858644 w 4605454"/>
              <a:gd name="connsiteY25" fmla="*/ 546409 h 1683834"/>
              <a:gd name="connsiteX26" fmla="*/ 892098 w 4605454"/>
              <a:gd name="connsiteY26" fmla="*/ 535258 h 1683834"/>
              <a:gd name="connsiteX27" fmla="*/ 936702 w 4605454"/>
              <a:gd name="connsiteY27" fmla="*/ 501804 h 1683834"/>
              <a:gd name="connsiteX28" fmla="*/ 970156 w 4605454"/>
              <a:gd name="connsiteY28" fmla="*/ 490653 h 1683834"/>
              <a:gd name="connsiteX29" fmla="*/ 1037063 w 4605454"/>
              <a:gd name="connsiteY29" fmla="*/ 457200 h 1683834"/>
              <a:gd name="connsiteX30" fmla="*/ 1070517 w 4605454"/>
              <a:gd name="connsiteY30" fmla="*/ 434897 h 1683834"/>
              <a:gd name="connsiteX31" fmla="*/ 1092820 w 4605454"/>
              <a:gd name="connsiteY31" fmla="*/ 412595 h 1683834"/>
              <a:gd name="connsiteX32" fmla="*/ 1126273 w 4605454"/>
              <a:gd name="connsiteY32" fmla="*/ 401443 h 1683834"/>
              <a:gd name="connsiteX33" fmla="*/ 1148576 w 4605454"/>
              <a:gd name="connsiteY33" fmla="*/ 379141 h 1683834"/>
              <a:gd name="connsiteX34" fmla="*/ 1182029 w 4605454"/>
              <a:gd name="connsiteY34" fmla="*/ 367990 h 1683834"/>
              <a:gd name="connsiteX35" fmla="*/ 1204332 w 4605454"/>
              <a:gd name="connsiteY35" fmla="*/ 334536 h 1683834"/>
              <a:gd name="connsiteX36" fmla="*/ 1293541 w 4605454"/>
              <a:gd name="connsiteY36" fmla="*/ 256478 h 1683834"/>
              <a:gd name="connsiteX37" fmla="*/ 1315844 w 4605454"/>
              <a:gd name="connsiteY37" fmla="*/ 234175 h 1683834"/>
              <a:gd name="connsiteX38" fmla="*/ 1382751 w 4605454"/>
              <a:gd name="connsiteY38" fmla="*/ 211873 h 1683834"/>
              <a:gd name="connsiteX39" fmla="*/ 1416205 w 4605454"/>
              <a:gd name="connsiteY39" fmla="*/ 200722 h 1683834"/>
              <a:gd name="connsiteX40" fmla="*/ 1505415 w 4605454"/>
              <a:gd name="connsiteY40" fmla="*/ 178419 h 1683834"/>
              <a:gd name="connsiteX41" fmla="*/ 1538868 w 4605454"/>
              <a:gd name="connsiteY41" fmla="*/ 167268 h 1683834"/>
              <a:gd name="connsiteX42" fmla="*/ 1884556 w 4605454"/>
              <a:gd name="connsiteY42" fmla="*/ 178419 h 1683834"/>
              <a:gd name="connsiteX43" fmla="*/ 1929161 w 4605454"/>
              <a:gd name="connsiteY43" fmla="*/ 200722 h 1683834"/>
              <a:gd name="connsiteX44" fmla="*/ 1962615 w 4605454"/>
              <a:gd name="connsiteY44" fmla="*/ 211873 h 1683834"/>
              <a:gd name="connsiteX45" fmla="*/ 1996068 w 4605454"/>
              <a:gd name="connsiteY45" fmla="*/ 234175 h 1683834"/>
              <a:gd name="connsiteX46" fmla="*/ 2018371 w 4605454"/>
              <a:gd name="connsiteY46" fmla="*/ 256478 h 1683834"/>
              <a:gd name="connsiteX47" fmla="*/ 2051824 w 4605454"/>
              <a:gd name="connsiteY47" fmla="*/ 267629 h 1683834"/>
              <a:gd name="connsiteX48" fmla="*/ 2118732 w 4605454"/>
              <a:gd name="connsiteY48" fmla="*/ 323385 h 1683834"/>
              <a:gd name="connsiteX49" fmla="*/ 2219093 w 4605454"/>
              <a:gd name="connsiteY49" fmla="*/ 401443 h 1683834"/>
              <a:gd name="connsiteX50" fmla="*/ 2230244 w 4605454"/>
              <a:gd name="connsiteY50" fmla="*/ 434897 h 1683834"/>
              <a:gd name="connsiteX51" fmla="*/ 2286000 w 4605454"/>
              <a:gd name="connsiteY51" fmla="*/ 479502 h 1683834"/>
              <a:gd name="connsiteX52" fmla="*/ 2297151 w 4605454"/>
              <a:gd name="connsiteY52" fmla="*/ 512956 h 1683834"/>
              <a:gd name="connsiteX53" fmla="*/ 2364059 w 4605454"/>
              <a:gd name="connsiteY53" fmla="*/ 591014 h 1683834"/>
              <a:gd name="connsiteX54" fmla="*/ 2386361 w 4605454"/>
              <a:gd name="connsiteY54" fmla="*/ 613317 h 1683834"/>
              <a:gd name="connsiteX55" fmla="*/ 2419815 w 4605454"/>
              <a:gd name="connsiteY55" fmla="*/ 646770 h 1683834"/>
              <a:gd name="connsiteX56" fmla="*/ 2442117 w 4605454"/>
              <a:gd name="connsiteY56" fmla="*/ 669073 h 1683834"/>
              <a:gd name="connsiteX57" fmla="*/ 2475571 w 4605454"/>
              <a:gd name="connsiteY57" fmla="*/ 680224 h 1683834"/>
              <a:gd name="connsiteX58" fmla="*/ 2553629 w 4605454"/>
              <a:gd name="connsiteY58" fmla="*/ 724829 h 1683834"/>
              <a:gd name="connsiteX59" fmla="*/ 2575932 w 4605454"/>
              <a:gd name="connsiteY59" fmla="*/ 747131 h 1683834"/>
              <a:gd name="connsiteX60" fmla="*/ 2620537 w 4605454"/>
              <a:gd name="connsiteY60" fmla="*/ 758283 h 1683834"/>
              <a:gd name="connsiteX61" fmla="*/ 2732049 w 4605454"/>
              <a:gd name="connsiteY61" fmla="*/ 780585 h 1683834"/>
              <a:gd name="connsiteX62" fmla="*/ 3010829 w 4605454"/>
              <a:gd name="connsiteY62" fmla="*/ 802887 h 1683834"/>
              <a:gd name="connsiteX63" fmla="*/ 3735659 w 4605454"/>
              <a:gd name="connsiteY63" fmla="*/ 802887 h 1683834"/>
              <a:gd name="connsiteX64" fmla="*/ 3836020 w 4605454"/>
              <a:gd name="connsiteY64" fmla="*/ 758283 h 1683834"/>
              <a:gd name="connsiteX65" fmla="*/ 3869473 w 4605454"/>
              <a:gd name="connsiteY65" fmla="*/ 747131 h 1683834"/>
              <a:gd name="connsiteX66" fmla="*/ 3925229 w 4605454"/>
              <a:gd name="connsiteY66" fmla="*/ 702526 h 1683834"/>
              <a:gd name="connsiteX67" fmla="*/ 3947532 w 4605454"/>
              <a:gd name="connsiteY67" fmla="*/ 680224 h 1683834"/>
              <a:gd name="connsiteX68" fmla="*/ 3992137 w 4605454"/>
              <a:gd name="connsiteY68" fmla="*/ 657922 h 1683834"/>
              <a:gd name="connsiteX69" fmla="*/ 4047893 w 4605454"/>
              <a:gd name="connsiteY69" fmla="*/ 613317 h 1683834"/>
              <a:gd name="connsiteX70" fmla="*/ 4081346 w 4605454"/>
              <a:gd name="connsiteY70" fmla="*/ 591014 h 1683834"/>
              <a:gd name="connsiteX71" fmla="*/ 4125951 w 4605454"/>
              <a:gd name="connsiteY71" fmla="*/ 546409 h 1683834"/>
              <a:gd name="connsiteX72" fmla="*/ 4170556 w 4605454"/>
              <a:gd name="connsiteY72" fmla="*/ 501804 h 1683834"/>
              <a:gd name="connsiteX73" fmla="*/ 4192859 w 4605454"/>
              <a:gd name="connsiteY73" fmla="*/ 479502 h 1683834"/>
              <a:gd name="connsiteX74" fmla="*/ 4226312 w 4605454"/>
              <a:gd name="connsiteY74" fmla="*/ 468351 h 1683834"/>
              <a:gd name="connsiteX75" fmla="*/ 4270917 w 4605454"/>
              <a:gd name="connsiteY75" fmla="*/ 401443 h 1683834"/>
              <a:gd name="connsiteX76" fmla="*/ 4293220 w 4605454"/>
              <a:gd name="connsiteY76" fmla="*/ 379141 h 1683834"/>
              <a:gd name="connsiteX77" fmla="*/ 4315522 w 4605454"/>
              <a:gd name="connsiteY77" fmla="*/ 345687 h 1683834"/>
              <a:gd name="connsiteX78" fmla="*/ 4348976 w 4605454"/>
              <a:gd name="connsiteY78" fmla="*/ 323385 h 1683834"/>
              <a:gd name="connsiteX79" fmla="*/ 4393581 w 4605454"/>
              <a:gd name="connsiteY79" fmla="*/ 289931 h 1683834"/>
              <a:gd name="connsiteX80" fmla="*/ 4415883 w 4605454"/>
              <a:gd name="connsiteY80" fmla="*/ 256478 h 1683834"/>
              <a:gd name="connsiteX81" fmla="*/ 4482790 w 4605454"/>
              <a:gd name="connsiteY81" fmla="*/ 189570 h 1683834"/>
              <a:gd name="connsiteX82" fmla="*/ 4505093 w 4605454"/>
              <a:gd name="connsiteY82" fmla="*/ 167268 h 1683834"/>
              <a:gd name="connsiteX83" fmla="*/ 4572000 w 4605454"/>
              <a:gd name="connsiteY83" fmla="*/ 55756 h 1683834"/>
              <a:gd name="connsiteX84" fmla="*/ 4594302 w 4605454"/>
              <a:gd name="connsiteY84" fmla="*/ 33453 h 1683834"/>
              <a:gd name="connsiteX85" fmla="*/ 4605454 w 4605454"/>
              <a:gd name="connsiteY85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79863 w 4605454"/>
              <a:gd name="connsiteY20" fmla="*/ 769434 h 1683834"/>
              <a:gd name="connsiteX21" fmla="*/ 646771 w 4605454"/>
              <a:gd name="connsiteY21" fmla="*/ 691375 h 1683834"/>
              <a:gd name="connsiteX22" fmla="*/ 791737 w 4605454"/>
              <a:gd name="connsiteY22" fmla="*/ 579863 h 1683834"/>
              <a:gd name="connsiteX23" fmla="*/ 825190 w 4605454"/>
              <a:gd name="connsiteY23" fmla="*/ 568712 h 1683834"/>
              <a:gd name="connsiteX24" fmla="*/ 858644 w 4605454"/>
              <a:gd name="connsiteY24" fmla="*/ 546409 h 1683834"/>
              <a:gd name="connsiteX25" fmla="*/ 892098 w 4605454"/>
              <a:gd name="connsiteY25" fmla="*/ 535258 h 1683834"/>
              <a:gd name="connsiteX26" fmla="*/ 936702 w 4605454"/>
              <a:gd name="connsiteY26" fmla="*/ 501804 h 1683834"/>
              <a:gd name="connsiteX27" fmla="*/ 970156 w 4605454"/>
              <a:gd name="connsiteY27" fmla="*/ 490653 h 1683834"/>
              <a:gd name="connsiteX28" fmla="*/ 1037063 w 4605454"/>
              <a:gd name="connsiteY28" fmla="*/ 457200 h 1683834"/>
              <a:gd name="connsiteX29" fmla="*/ 1070517 w 4605454"/>
              <a:gd name="connsiteY29" fmla="*/ 434897 h 1683834"/>
              <a:gd name="connsiteX30" fmla="*/ 1092820 w 4605454"/>
              <a:gd name="connsiteY30" fmla="*/ 412595 h 1683834"/>
              <a:gd name="connsiteX31" fmla="*/ 1126273 w 4605454"/>
              <a:gd name="connsiteY31" fmla="*/ 401443 h 1683834"/>
              <a:gd name="connsiteX32" fmla="*/ 1148576 w 4605454"/>
              <a:gd name="connsiteY32" fmla="*/ 379141 h 1683834"/>
              <a:gd name="connsiteX33" fmla="*/ 1182029 w 4605454"/>
              <a:gd name="connsiteY33" fmla="*/ 367990 h 1683834"/>
              <a:gd name="connsiteX34" fmla="*/ 1204332 w 4605454"/>
              <a:gd name="connsiteY34" fmla="*/ 334536 h 1683834"/>
              <a:gd name="connsiteX35" fmla="*/ 1293541 w 4605454"/>
              <a:gd name="connsiteY35" fmla="*/ 256478 h 1683834"/>
              <a:gd name="connsiteX36" fmla="*/ 1315844 w 4605454"/>
              <a:gd name="connsiteY36" fmla="*/ 234175 h 1683834"/>
              <a:gd name="connsiteX37" fmla="*/ 1382751 w 4605454"/>
              <a:gd name="connsiteY37" fmla="*/ 211873 h 1683834"/>
              <a:gd name="connsiteX38" fmla="*/ 1416205 w 4605454"/>
              <a:gd name="connsiteY38" fmla="*/ 200722 h 1683834"/>
              <a:gd name="connsiteX39" fmla="*/ 1505415 w 4605454"/>
              <a:gd name="connsiteY39" fmla="*/ 178419 h 1683834"/>
              <a:gd name="connsiteX40" fmla="*/ 1538868 w 4605454"/>
              <a:gd name="connsiteY40" fmla="*/ 167268 h 1683834"/>
              <a:gd name="connsiteX41" fmla="*/ 1884556 w 4605454"/>
              <a:gd name="connsiteY41" fmla="*/ 178419 h 1683834"/>
              <a:gd name="connsiteX42" fmla="*/ 1929161 w 4605454"/>
              <a:gd name="connsiteY42" fmla="*/ 200722 h 1683834"/>
              <a:gd name="connsiteX43" fmla="*/ 1962615 w 4605454"/>
              <a:gd name="connsiteY43" fmla="*/ 211873 h 1683834"/>
              <a:gd name="connsiteX44" fmla="*/ 1996068 w 4605454"/>
              <a:gd name="connsiteY44" fmla="*/ 234175 h 1683834"/>
              <a:gd name="connsiteX45" fmla="*/ 2018371 w 4605454"/>
              <a:gd name="connsiteY45" fmla="*/ 256478 h 1683834"/>
              <a:gd name="connsiteX46" fmla="*/ 2051824 w 4605454"/>
              <a:gd name="connsiteY46" fmla="*/ 267629 h 1683834"/>
              <a:gd name="connsiteX47" fmla="*/ 2118732 w 4605454"/>
              <a:gd name="connsiteY47" fmla="*/ 323385 h 1683834"/>
              <a:gd name="connsiteX48" fmla="*/ 2219093 w 4605454"/>
              <a:gd name="connsiteY48" fmla="*/ 401443 h 1683834"/>
              <a:gd name="connsiteX49" fmla="*/ 2230244 w 4605454"/>
              <a:gd name="connsiteY49" fmla="*/ 434897 h 1683834"/>
              <a:gd name="connsiteX50" fmla="*/ 2286000 w 4605454"/>
              <a:gd name="connsiteY50" fmla="*/ 479502 h 1683834"/>
              <a:gd name="connsiteX51" fmla="*/ 2297151 w 4605454"/>
              <a:gd name="connsiteY51" fmla="*/ 512956 h 1683834"/>
              <a:gd name="connsiteX52" fmla="*/ 2364059 w 4605454"/>
              <a:gd name="connsiteY52" fmla="*/ 591014 h 1683834"/>
              <a:gd name="connsiteX53" fmla="*/ 2386361 w 4605454"/>
              <a:gd name="connsiteY53" fmla="*/ 613317 h 1683834"/>
              <a:gd name="connsiteX54" fmla="*/ 2419815 w 4605454"/>
              <a:gd name="connsiteY54" fmla="*/ 646770 h 1683834"/>
              <a:gd name="connsiteX55" fmla="*/ 2442117 w 4605454"/>
              <a:gd name="connsiteY55" fmla="*/ 669073 h 1683834"/>
              <a:gd name="connsiteX56" fmla="*/ 2475571 w 4605454"/>
              <a:gd name="connsiteY56" fmla="*/ 680224 h 1683834"/>
              <a:gd name="connsiteX57" fmla="*/ 2553629 w 4605454"/>
              <a:gd name="connsiteY57" fmla="*/ 724829 h 1683834"/>
              <a:gd name="connsiteX58" fmla="*/ 2575932 w 4605454"/>
              <a:gd name="connsiteY58" fmla="*/ 747131 h 1683834"/>
              <a:gd name="connsiteX59" fmla="*/ 2620537 w 4605454"/>
              <a:gd name="connsiteY59" fmla="*/ 758283 h 1683834"/>
              <a:gd name="connsiteX60" fmla="*/ 2732049 w 4605454"/>
              <a:gd name="connsiteY60" fmla="*/ 780585 h 1683834"/>
              <a:gd name="connsiteX61" fmla="*/ 3010829 w 4605454"/>
              <a:gd name="connsiteY61" fmla="*/ 802887 h 1683834"/>
              <a:gd name="connsiteX62" fmla="*/ 3735659 w 4605454"/>
              <a:gd name="connsiteY62" fmla="*/ 802887 h 1683834"/>
              <a:gd name="connsiteX63" fmla="*/ 3836020 w 4605454"/>
              <a:gd name="connsiteY63" fmla="*/ 758283 h 1683834"/>
              <a:gd name="connsiteX64" fmla="*/ 3869473 w 4605454"/>
              <a:gd name="connsiteY64" fmla="*/ 747131 h 1683834"/>
              <a:gd name="connsiteX65" fmla="*/ 3925229 w 4605454"/>
              <a:gd name="connsiteY65" fmla="*/ 702526 h 1683834"/>
              <a:gd name="connsiteX66" fmla="*/ 3947532 w 4605454"/>
              <a:gd name="connsiteY66" fmla="*/ 680224 h 1683834"/>
              <a:gd name="connsiteX67" fmla="*/ 3992137 w 4605454"/>
              <a:gd name="connsiteY67" fmla="*/ 657922 h 1683834"/>
              <a:gd name="connsiteX68" fmla="*/ 4047893 w 4605454"/>
              <a:gd name="connsiteY68" fmla="*/ 613317 h 1683834"/>
              <a:gd name="connsiteX69" fmla="*/ 4081346 w 4605454"/>
              <a:gd name="connsiteY69" fmla="*/ 591014 h 1683834"/>
              <a:gd name="connsiteX70" fmla="*/ 4125951 w 4605454"/>
              <a:gd name="connsiteY70" fmla="*/ 546409 h 1683834"/>
              <a:gd name="connsiteX71" fmla="*/ 4170556 w 4605454"/>
              <a:gd name="connsiteY71" fmla="*/ 501804 h 1683834"/>
              <a:gd name="connsiteX72" fmla="*/ 4192859 w 4605454"/>
              <a:gd name="connsiteY72" fmla="*/ 479502 h 1683834"/>
              <a:gd name="connsiteX73" fmla="*/ 4226312 w 4605454"/>
              <a:gd name="connsiteY73" fmla="*/ 468351 h 1683834"/>
              <a:gd name="connsiteX74" fmla="*/ 4270917 w 4605454"/>
              <a:gd name="connsiteY74" fmla="*/ 401443 h 1683834"/>
              <a:gd name="connsiteX75" fmla="*/ 4293220 w 4605454"/>
              <a:gd name="connsiteY75" fmla="*/ 379141 h 1683834"/>
              <a:gd name="connsiteX76" fmla="*/ 4315522 w 4605454"/>
              <a:gd name="connsiteY76" fmla="*/ 345687 h 1683834"/>
              <a:gd name="connsiteX77" fmla="*/ 4348976 w 4605454"/>
              <a:gd name="connsiteY77" fmla="*/ 323385 h 1683834"/>
              <a:gd name="connsiteX78" fmla="*/ 4393581 w 4605454"/>
              <a:gd name="connsiteY78" fmla="*/ 289931 h 1683834"/>
              <a:gd name="connsiteX79" fmla="*/ 4415883 w 4605454"/>
              <a:gd name="connsiteY79" fmla="*/ 256478 h 1683834"/>
              <a:gd name="connsiteX80" fmla="*/ 4482790 w 4605454"/>
              <a:gd name="connsiteY80" fmla="*/ 189570 h 1683834"/>
              <a:gd name="connsiteX81" fmla="*/ 4505093 w 4605454"/>
              <a:gd name="connsiteY81" fmla="*/ 167268 h 1683834"/>
              <a:gd name="connsiteX82" fmla="*/ 4572000 w 4605454"/>
              <a:gd name="connsiteY82" fmla="*/ 55756 h 1683834"/>
              <a:gd name="connsiteX83" fmla="*/ 4594302 w 4605454"/>
              <a:gd name="connsiteY83" fmla="*/ 33453 h 1683834"/>
              <a:gd name="connsiteX84" fmla="*/ 4605454 w 4605454"/>
              <a:gd name="connsiteY84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19093 w 4605454"/>
              <a:gd name="connsiteY47" fmla="*/ 401443 h 1683834"/>
              <a:gd name="connsiteX48" fmla="*/ 2230244 w 4605454"/>
              <a:gd name="connsiteY48" fmla="*/ 434897 h 1683834"/>
              <a:gd name="connsiteX49" fmla="*/ 2286000 w 4605454"/>
              <a:gd name="connsiteY49" fmla="*/ 479502 h 1683834"/>
              <a:gd name="connsiteX50" fmla="*/ 2297151 w 4605454"/>
              <a:gd name="connsiteY50" fmla="*/ 512956 h 1683834"/>
              <a:gd name="connsiteX51" fmla="*/ 2364059 w 4605454"/>
              <a:gd name="connsiteY51" fmla="*/ 591014 h 1683834"/>
              <a:gd name="connsiteX52" fmla="*/ 2386361 w 4605454"/>
              <a:gd name="connsiteY52" fmla="*/ 613317 h 1683834"/>
              <a:gd name="connsiteX53" fmla="*/ 2419815 w 4605454"/>
              <a:gd name="connsiteY53" fmla="*/ 646770 h 1683834"/>
              <a:gd name="connsiteX54" fmla="*/ 2442117 w 4605454"/>
              <a:gd name="connsiteY54" fmla="*/ 669073 h 1683834"/>
              <a:gd name="connsiteX55" fmla="*/ 2475571 w 4605454"/>
              <a:gd name="connsiteY55" fmla="*/ 680224 h 1683834"/>
              <a:gd name="connsiteX56" fmla="*/ 2553629 w 4605454"/>
              <a:gd name="connsiteY56" fmla="*/ 724829 h 1683834"/>
              <a:gd name="connsiteX57" fmla="*/ 2575932 w 4605454"/>
              <a:gd name="connsiteY57" fmla="*/ 747131 h 1683834"/>
              <a:gd name="connsiteX58" fmla="*/ 2620537 w 4605454"/>
              <a:gd name="connsiteY58" fmla="*/ 758283 h 1683834"/>
              <a:gd name="connsiteX59" fmla="*/ 2732049 w 4605454"/>
              <a:gd name="connsiteY59" fmla="*/ 780585 h 1683834"/>
              <a:gd name="connsiteX60" fmla="*/ 3010829 w 4605454"/>
              <a:gd name="connsiteY60" fmla="*/ 802887 h 1683834"/>
              <a:gd name="connsiteX61" fmla="*/ 3735659 w 4605454"/>
              <a:gd name="connsiteY61" fmla="*/ 802887 h 1683834"/>
              <a:gd name="connsiteX62" fmla="*/ 3836020 w 4605454"/>
              <a:gd name="connsiteY62" fmla="*/ 758283 h 1683834"/>
              <a:gd name="connsiteX63" fmla="*/ 3869473 w 4605454"/>
              <a:gd name="connsiteY63" fmla="*/ 747131 h 1683834"/>
              <a:gd name="connsiteX64" fmla="*/ 3925229 w 4605454"/>
              <a:gd name="connsiteY64" fmla="*/ 702526 h 1683834"/>
              <a:gd name="connsiteX65" fmla="*/ 3947532 w 4605454"/>
              <a:gd name="connsiteY65" fmla="*/ 680224 h 1683834"/>
              <a:gd name="connsiteX66" fmla="*/ 3992137 w 4605454"/>
              <a:gd name="connsiteY66" fmla="*/ 657922 h 1683834"/>
              <a:gd name="connsiteX67" fmla="*/ 4047893 w 4605454"/>
              <a:gd name="connsiteY67" fmla="*/ 613317 h 1683834"/>
              <a:gd name="connsiteX68" fmla="*/ 4081346 w 4605454"/>
              <a:gd name="connsiteY68" fmla="*/ 591014 h 1683834"/>
              <a:gd name="connsiteX69" fmla="*/ 4125951 w 4605454"/>
              <a:gd name="connsiteY69" fmla="*/ 546409 h 1683834"/>
              <a:gd name="connsiteX70" fmla="*/ 4170556 w 4605454"/>
              <a:gd name="connsiteY70" fmla="*/ 501804 h 1683834"/>
              <a:gd name="connsiteX71" fmla="*/ 4192859 w 4605454"/>
              <a:gd name="connsiteY71" fmla="*/ 479502 h 1683834"/>
              <a:gd name="connsiteX72" fmla="*/ 4226312 w 4605454"/>
              <a:gd name="connsiteY72" fmla="*/ 468351 h 1683834"/>
              <a:gd name="connsiteX73" fmla="*/ 4270917 w 4605454"/>
              <a:gd name="connsiteY73" fmla="*/ 401443 h 1683834"/>
              <a:gd name="connsiteX74" fmla="*/ 4293220 w 4605454"/>
              <a:gd name="connsiteY74" fmla="*/ 379141 h 1683834"/>
              <a:gd name="connsiteX75" fmla="*/ 4315522 w 4605454"/>
              <a:gd name="connsiteY75" fmla="*/ 345687 h 1683834"/>
              <a:gd name="connsiteX76" fmla="*/ 4348976 w 4605454"/>
              <a:gd name="connsiteY76" fmla="*/ 323385 h 1683834"/>
              <a:gd name="connsiteX77" fmla="*/ 4393581 w 4605454"/>
              <a:gd name="connsiteY77" fmla="*/ 289931 h 1683834"/>
              <a:gd name="connsiteX78" fmla="*/ 4415883 w 4605454"/>
              <a:gd name="connsiteY78" fmla="*/ 256478 h 1683834"/>
              <a:gd name="connsiteX79" fmla="*/ 4482790 w 4605454"/>
              <a:gd name="connsiteY79" fmla="*/ 189570 h 1683834"/>
              <a:gd name="connsiteX80" fmla="*/ 4505093 w 4605454"/>
              <a:gd name="connsiteY80" fmla="*/ 167268 h 1683834"/>
              <a:gd name="connsiteX81" fmla="*/ 4572000 w 4605454"/>
              <a:gd name="connsiteY81" fmla="*/ 55756 h 1683834"/>
              <a:gd name="connsiteX82" fmla="*/ 4594302 w 4605454"/>
              <a:gd name="connsiteY82" fmla="*/ 33453 h 1683834"/>
              <a:gd name="connsiteX83" fmla="*/ 4605454 w 4605454"/>
              <a:gd name="connsiteY83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86000 w 4605454"/>
              <a:gd name="connsiteY48" fmla="*/ 479502 h 1683834"/>
              <a:gd name="connsiteX49" fmla="*/ 2297151 w 4605454"/>
              <a:gd name="connsiteY49" fmla="*/ 512956 h 1683834"/>
              <a:gd name="connsiteX50" fmla="*/ 2364059 w 4605454"/>
              <a:gd name="connsiteY50" fmla="*/ 591014 h 1683834"/>
              <a:gd name="connsiteX51" fmla="*/ 2386361 w 4605454"/>
              <a:gd name="connsiteY51" fmla="*/ 613317 h 1683834"/>
              <a:gd name="connsiteX52" fmla="*/ 2419815 w 4605454"/>
              <a:gd name="connsiteY52" fmla="*/ 646770 h 1683834"/>
              <a:gd name="connsiteX53" fmla="*/ 2442117 w 4605454"/>
              <a:gd name="connsiteY53" fmla="*/ 669073 h 1683834"/>
              <a:gd name="connsiteX54" fmla="*/ 2475571 w 4605454"/>
              <a:gd name="connsiteY54" fmla="*/ 680224 h 1683834"/>
              <a:gd name="connsiteX55" fmla="*/ 2553629 w 4605454"/>
              <a:gd name="connsiteY55" fmla="*/ 724829 h 1683834"/>
              <a:gd name="connsiteX56" fmla="*/ 2575932 w 4605454"/>
              <a:gd name="connsiteY56" fmla="*/ 747131 h 1683834"/>
              <a:gd name="connsiteX57" fmla="*/ 2620537 w 4605454"/>
              <a:gd name="connsiteY57" fmla="*/ 758283 h 1683834"/>
              <a:gd name="connsiteX58" fmla="*/ 2732049 w 4605454"/>
              <a:gd name="connsiteY58" fmla="*/ 780585 h 1683834"/>
              <a:gd name="connsiteX59" fmla="*/ 3010829 w 4605454"/>
              <a:gd name="connsiteY59" fmla="*/ 802887 h 1683834"/>
              <a:gd name="connsiteX60" fmla="*/ 3735659 w 4605454"/>
              <a:gd name="connsiteY60" fmla="*/ 802887 h 1683834"/>
              <a:gd name="connsiteX61" fmla="*/ 3836020 w 4605454"/>
              <a:gd name="connsiteY61" fmla="*/ 758283 h 1683834"/>
              <a:gd name="connsiteX62" fmla="*/ 3869473 w 4605454"/>
              <a:gd name="connsiteY62" fmla="*/ 747131 h 1683834"/>
              <a:gd name="connsiteX63" fmla="*/ 3925229 w 4605454"/>
              <a:gd name="connsiteY63" fmla="*/ 702526 h 1683834"/>
              <a:gd name="connsiteX64" fmla="*/ 3947532 w 4605454"/>
              <a:gd name="connsiteY64" fmla="*/ 680224 h 1683834"/>
              <a:gd name="connsiteX65" fmla="*/ 3992137 w 4605454"/>
              <a:gd name="connsiteY65" fmla="*/ 657922 h 1683834"/>
              <a:gd name="connsiteX66" fmla="*/ 4047893 w 4605454"/>
              <a:gd name="connsiteY66" fmla="*/ 613317 h 1683834"/>
              <a:gd name="connsiteX67" fmla="*/ 4081346 w 4605454"/>
              <a:gd name="connsiteY67" fmla="*/ 591014 h 1683834"/>
              <a:gd name="connsiteX68" fmla="*/ 4125951 w 4605454"/>
              <a:gd name="connsiteY68" fmla="*/ 546409 h 1683834"/>
              <a:gd name="connsiteX69" fmla="*/ 4170556 w 4605454"/>
              <a:gd name="connsiteY69" fmla="*/ 501804 h 1683834"/>
              <a:gd name="connsiteX70" fmla="*/ 4192859 w 4605454"/>
              <a:gd name="connsiteY70" fmla="*/ 479502 h 1683834"/>
              <a:gd name="connsiteX71" fmla="*/ 4226312 w 4605454"/>
              <a:gd name="connsiteY71" fmla="*/ 468351 h 1683834"/>
              <a:gd name="connsiteX72" fmla="*/ 4270917 w 4605454"/>
              <a:gd name="connsiteY72" fmla="*/ 401443 h 1683834"/>
              <a:gd name="connsiteX73" fmla="*/ 4293220 w 4605454"/>
              <a:gd name="connsiteY73" fmla="*/ 379141 h 1683834"/>
              <a:gd name="connsiteX74" fmla="*/ 4315522 w 4605454"/>
              <a:gd name="connsiteY74" fmla="*/ 345687 h 1683834"/>
              <a:gd name="connsiteX75" fmla="*/ 4348976 w 4605454"/>
              <a:gd name="connsiteY75" fmla="*/ 323385 h 1683834"/>
              <a:gd name="connsiteX76" fmla="*/ 4393581 w 4605454"/>
              <a:gd name="connsiteY76" fmla="*/ 289931 h 1683834"/>
              <a:gd name="connsiteX77" fmla="*/ 4415883 w 4605454"/>
              <a:gd name="connsiteY77" fmla="*/ 256478 h 1683834"/>
              <a:gd name="connsiteX78" fmla="*/ 4482790 w 4605454"/>
              <a:gd name="connsiteY78" fmla="*/ 189570 h 1683834"/>
              <a:gd name="connsiteX79" fmla="*/ 4505093 w 4605454"/>
              <a:gd name="connsiteY79" fmla="*/ 167268 h 1683834"/>
              <a:gd name="connsiteX80" fmla="*/ 4572000 w 4605454"/>
              <a:gd name="connsiteY80" fmla="*/ 55756 h 1683834"/>
              <a:gd name="connsiteX81" fmla="*/ 4594302 w 4605454"/>
              <a:gd name="connsiteY81" fmla="*/ 33453 h 1683834"/>
              <a:gd name="connsiteX82" fmla="*/ 4605454 w 4605454"/>
              <a:gd name="connsiteY82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97151 w 4605454"/>
              <a:gd name="connsiteY48" fmla="*/ 512956 h 1683834"/>
              <a:gd name="connsiteX49" fmla="*/ 2364059 w 4605454"/>
              <a:gd name="connsiteY49" fmla="*/ 591014 h 1683834"/>
              <a:gd name="connsiteX50" fmla="*/ 2386361 w 4605454"/>
              <a:gd name="connsiteY50" fmla="*/ 613317 h 1683834"/>
              <a:gd name="connsiteX51" fmla="*/ 2419815 w 4605454"/>
              <a:gd name="connsiteY51" fmla="*/ 646770 h 1683834"/>
              <a:gd name="connsiteX52" fmla="*/ 2442117 w 4605454"/>
              <a:gd name="connsiteY52" fmla="*/ 669073 h 1683834"/>
              <a:gd name="connsiteX53" fmla="*/ 2475571 w 4605454"/>
              <a:gd name="connsiteY53" fmla="*/ 680224 h 1683834"/>
              <a:gd name="connsiteX54" fmla="*/ 2553629 w 4605454"/>
              <a:gd name="connsiteY54" fmla="*/ 724829 h 1683834"/>
              <a:gd name="connsiteX55" fmla="*/ 2575932 w 4605454"/>
              <a:gd name="connsiteY55" fmla="*/ 747131 h 1683834"/>
              <a:gd name="connsiteX56" fmla="*/ 2620537 w 4605454"/>
              <a:gd name="connsiteY56" fmla="*/ 758283 h 1683834"/>
              <a:gd name="connsiteX57" fmla="*/ 2732049 w 4605454"/>
              <a:gd name="connsiteY57" fmla="*/ 780585 h 1683834"/>
              <a:gd name="connsiteX58" fmla="*/ 3010829 w 4605454"/>
              <a:gd name="connsiteY58" fmla="*/ 802887 h 1683834"/>
              <a:gd name="connsiteX59" fmla="*/ 3735659 w 4605454"/>
              <a:gd name="connsiteY59" fmla="*/ 802887 h 1683834"/>
              <a:gd name="connsiteX60" fmla="*/ 3836020 w 4605454"/>
              <a:gd name="connsiteY60" fmla="*/ 758283 h 1683834"/>
              <a:gd name="connsiteX61" fmla="*/ 3869473 w 4605454"/>
              <a:gd name="connsiteY61" fmla="*/ 747131 h 1683834"/>
              <a:gd name="connsiteX62" fmla="*/ 3925229 w 4605454"/>
              <a:gd name="connsiteY62" fmla="*/ 702526 h 1683834"/>
              <a:gd name="connsiteX63" fmla="*/ 3947532 w 4605454"/>
              <a:gd name="connsiteY63" fmla="*/ 680224 h 1683834"/>
              <a:gd name="connsiteX64" fmla="*/ 3992137 w 4605454"/>
              <a:gd name="connsiteY64" fmla="*/ 657922 h 1683834"/>
              <a:gd name="connsiteX65" fmla="*/ 4047893 w 4605454"/>
              <a:gd name="connsiteY65" fmla="*/ 613317 h 1683834"/>
              <a:gd name="connsiteX66" fmla="*/ 4081346 w 4605454"/>
              <a:gd name="connsiteY66" fmla="*/ 591014 h 1683834"/>
              <a:gd name="connsiteX67" fmla="*/ 4125951 w 4605454"/>
              <a:gd name="connsiteY67" fmla="*/ 546409 h 1683834"/>
              <a:gd name="connsiteX68" fmla="*/ 4170556 w 4605454"/>
              <a:gd name="connsiteY68" fmla="*/ 501804 h 1683834"/>
              <a:gd name="connsiteX69" fmla="*/ 4192859 w 4605454"/>
              <a:gd name="connsiteY69" fmla="*/ 479502 h 1683834"/>
              <a:gd name="connsiteX70" fmla="*/ 4226312 w 4605454"/>
              <a:gd name="connsiteY70" fmla="*/ 468351 h 1683834"/>
              <a:gd name="connsiteX71" fmla="*/ 4270917 w 4605454"/>
              <a:gd name="connsiteY71" fmla="*/ 401443 h 1683834"/>
              <a:gd name="connsiteX72" fmla="*/ 4293220 w 4605454"/>
              <a:gd name="connsiteY72" fmla="*/ 379141 h 1683834"/>
              <a:gd name="connsiteX73" fmla="*/ 4315522 w 4605454"/>
              <a:gd name="connsiteY73" fmla="*/ 345687 h 1683834"/>
              <a:gd name="connsiteX74" fmla="*/ 4348976 w 4605454"/>
              <a:gd name="connsiteY74" fmla="*/ 323385 h 1683834"/>
              <a:gd name="connsiteX75" fmla="*/ 4393581 w 4605454"/>
              <a:gd name="connsiteY75" fmla="*/ 289931 h 1683834"/>
              <a:gd name="connsiteX76" fmla="*/ 4415883 w 4605454"/>
              <a:gd name="connsiteY76" fmla="*/ 256478 h 1683834"/>
              <a:gd name="connsiteX77" fmla="*/ 4482790 w 4605454"/>
              <a:gd name="connsiteY77" fmla="*/ 189570 h 1683834"/>
              <a:gd name="connsiteX78" fmla="*/ 4505093 w 4605454"/>
              <a:gd name="connsiteY78" fmla="*/ 167268 h 1683834"/>
              <a:gd name="connsiteX79" fmla="*/ 4572000 w 4605454"/>
              <a:gd name="connsiteY79" fmla="*/ 55756 h 1683834"/>
              <a:gd name="connsiteX80" fmla="*/ 4594302 w 4605454"/>
              <a:gd name="connsiteY80" fmla="*/ 33453 h 1683834"/>
              <a:gd name="connsiteX81" fmla="*/ 4605454 w 4605454"/>
              <a:gd name="connsiteY81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118732 w 4605454"/>
              <a:gd name="connsiteY45" fmla="*/ 323385 h 1683834"/>
              <a:gd name="connsiteX46" fmla="*/ 2230244 w 4605454"/>
              <a:gd name="connsiteY46" fmla="*/ 434897 h 1683834"/>
              <a:gd name="connsiteX47" fmla="*/ 2297151 w 4605454"/>
              <a:gd name="connsiteY47" fmla="*/ 512956 h 1683834"/>
              <a:gd name="connsiteX48" fmla="*/ 2364059 w 4605454"/>
              <a:gd name="connsiteY48" fmla="*/ 591014 h 1683834"/>
              <a:gd name="connsiteX49" fmla="*/ 2386361 w 4605454"/>
              <a:gd name="connsiteY49" fmla="*/ 613317 h 1683834"/>
              <a:gd name="connsiteX50" fmla="*/ 2419815 w 4605454"/>
              <a:gd name="connsiteY50" fmla="*/ 646770 h 1683834"/>
              <a:gd name="connsiteX51" fmla="*/ 2442117 w 4605454"/>
              <a:gd name="connsiteY51" fmla="*/ 669073 h 1683834"/>
              <a:gd name="connsiteX52" fmla="*/ 2475571 w 4605454"/>
              <a:gd name="connsiteY52" fmla="*/ 680224 h 1683834"/>
              <a:gd name="connsiteX53" fmla="*/ 2553629 w 4605454"/>
              <a:gd name="connsiteY53" fmla="*/ 724829 h 1683834"/>
              <a:gd name="connsiteX54" fmla="*/ 2575932 w 4605454"/>
              <a:gd name="connsiteY54" fmla="*/ 747131 h 1683834"/>
              <a:gd name="connsiteX55" fmla="*/ 2620537 w 4605454"/>
              <a:gd name="connsiteY55" fmla="*/ 758283 h 1683834"/>
              <a:gd name="connsiteX56" fmla="*/ 2732049 w 4605454"/>
              <a:gd name="connsiteY56" fmla="*/ 780585 h 1683834"/>
              <a:gd name="connsiteX57" fmla="*/ 3010829 w 4605454"/>
              <a:gd name="connsiteY57" fmla="*/ 802887 h 1683834"/>
              <a:gd name="connsiteX58" fmla="*/ 3735659 w 4605454"/>
              <a:gd name="connsiteY58" fmla="*/ 802887 h 1683834"/>
              <a:gd name="connsiteX59" fmla="*/ 3836020 w 4605454"/>
              <a:gd name="connsiteY59" fmla="*/ 758283 h 1683834"/>
              <a:gd name="connsiteX60" fmla="*/ 3869473 w 4605454"/>
              <a:gd name="connsiteY60" fmla="*/ 747131 h 1683834"/>
              <a:gd name="connsiteX61" fmla="*/ 3925229 w 4605454"/>
              <a:gd name="connsiteY61" fmla="*/ 702526 h 1683834"/>
              <a:gd name="connsiteX62" fmla="*/ 3947532 w 4605454"/>
              <a:gd name="connsiteY62" fmla="*/ 680224 h 1683834"/>
              <a:gd name="connsiteX63" fmla="*/ 3992137 w 4605454"/>
              <a:gd name="connsiteY63" fmla="*/ 657922 h 1683834"/>
              <a:gd name="connsiteX64" fmla="*/ 4047893 w 4605454"/>
              <a:gd name="connsiteY64" fmla="*/ 613317 h 1683834"/>
              <a:gd name="connsiteX65" fmla="*/ 4081346 w 4605454"/>
              <a:gd name="connsiteY65" fmla="*/ 591014 h 1683834"/>
              <a:gd name="connsiteX66" fmla="*/ 4125951 w 4605454"/>
              <a:gd name="connsiteY66" fmla="*/ 546409 h 1683834"/>
              <a:gd name="connsiteX67" fmla="*/ 4170556 w 4605454"/>
              <a:gd name="connsiteY67" fmla="*/ 501804 h 1683834"/>
              <a:gd name="connsiteX68" fmla="*/ 4192859 w 4605454"/>
              <a:gd name="connsiteY68" fmla="*/ 479502 h 1683834"/>
              <a:gd name="connsiteX69" fmla="*/ 4226312 w 4605454"/>
              <a:gd name="connsiteY69" fmla="*/ 468351 h 1683834"/>
              <a:gd name="connsiteX70" fmla="*/ 4270917 w 4605454"/>
              <a:gd name="connsiteY70" fmla="*/ 401443 h 1683834"/>
              <a:gd name="connsiteX71" fmla="*/ 4293220 w 4605454"/>
              <a:gd name="connsiteY71" fmla="*/ 379141 h 1683834"/>
              <a:gd name="connsiteX72" fmla="*/ 4315522 w 4605454"/>
              <a:gd name="connsiteY72" fmla="*/ 345687 h 1683834"/>
              <a:gd name="connsiteX73" fmla="*/ 4348976 w 4605454"/>
              <a:gd name="connsiteY73" fmla="*/ 323385 h 1683834"/>
              <a:gd name="connsiteX74" fmla="*/ 4393581 w 4605454"/>
              <a:gd name="connsiteY74" fmla="*/ 289931 h 1683834"/>
              <a:gd name="connsiteX75" fmla="*/ 4415883 w 4605454"/>
              <a:gd name="connsiteY75" fmla="*/ 256478 h 1683834"/>
              <a:gd name="connsiteX76" fmla="*/ 4482790 w 4605454"/>
              <a:gd name="connsiteY76" fmla="*/ 189570 h 1683834"/>
              <a:gd name="connsiteX77" fmla="*/ 4505093 w 4605454"/>
              <a:gd name="connsiteY77" fmla="*/ 167268 h 1683834"/>
              <a:gd name="connsiteX78" fmla="*/ 4572000 w 4605454"/>
              <a:gd name="connsiteY78" fmla="*/ 55756 h 1683834"/>
              <a:gd name="connsiteX79" fmla="*/ 4594302 w 4605454"/>
              <a:gd name="connsiteY79" fmla="*/ 33453 h 1683834"/>
              <a:gd name="connsiteX80" fmla="*/ 4605454 w 4605454"/>
              <a:gd name="connsiteY80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82751 w 4605454"/>
              <a:gd name="connsiteY35" fmla="*/ 211873 h 1683834"/>
              <a:gd name="connsiteX36" fmla="*/ 1416205 w 4605454"/>
              <a:gd name="connsiteY36" fmla="*/ 200722 h 1683834"/>
              <a:gd name="connsiteX37" fmla="*/ 1505415 w 4605454"/>
              <a:gd name="connsiteY37" fmla="*/ 178419 h 1683834"/>
              <a:gd name="connsiteX38" fmla="*/ 1538868 w 4605454"/>
              <a:gd name="connsiteY38" fmla="*/ 167268 h 1683834"/>
              <a:gd name="connsiteX39" fmla="*/ 1884556 w 4605454"/>
              <a:gd name="connsiteY39" fmla="*/ 178419 h 1683834"/>
              <a:gd name="connsiteX40" fmla="*/ 1929161 w 4605454"/>
              <a:gd name="connsiteY40" fmla="*/ 200722 h 1683834"/>
              <a:gd name="connsiteX41" fmla="*/ 1962615 w 4605454"/>
              <a:gd name="connsiteY41" fmla="*/ 211873 h 1683834"/>
              <a:gd name="connsiteX42" fmla="*/ 1996068 w 4605454"/>
              <a:gd name="connsiteY42" fmla="*/ 234175 h 1683834"/>
              <a:gd name="connsiteX43" fmla="*/ 2018371 w 4605454"/>
              <a:gd name="connsiteY43" fmla="*/ 256478 h 1683834"/>
              <a:gd name="connsiteX44" fmla="*/ 2118732 w 4605454"/>
              <a:gd name="connsiteY44" fmla="*/ 323385 h 1683834"/>
              <a:gd name="connsiteX45" fmla="*/ 2230244 w 4605454"/>
              <a:gd name="connsiteY45" fmla="*/ 434897 h 1683834"/>
              <a:gd name="connsiteX46" fmla="*/ 2297151 w 4605454"/>
              <a:gd name="connsiteY46" fmla="*/ 512956 h 1683834"/>
              <a:gd name="connsiteX47" fmla="*/ 2364059 w 4605454"/>
              <a:gd name="connsiteY47" fmla="*/ 591014 h 1683834"/>
              <a:gd name="connsiteX48" fmla="*/ 2386361 w 4605454"/>
              <a:gd name="connsiteY48" fmla="*/ 613317 h 1683834"/>
              <a:gd name="connsiteX49" fmla="*/ 2419815 w 4605454"/>
              <a:gd name="connsiteY49" fmla="*/ 646770 h 1683834"/>
              <a:gd name="connsiteX50" fmla="*/ 2442117 w 4605454"/>
              <a:gd name="connsiteY50" fmla="*/ 669073 h 1683834"/>
              <a:gd name="connsiteX51" fmla="*/ 2475571 w 4605454"/>
              <a:gd name="connsiteY51" fmla="*/ 680224 h 1683834"/>
              <a:gd name="connsiteX52" fmla="*/ 2553629 w 4605454"/>
              <a:gd name="connsiteY52" fmla="*/ 724829 h 1683834"/>
              <a:gd name="connsiteX53" fmla="*/ 2575932 w 4605454"/>
              <a:gd name="connsiteY53" fmla="*/ 747131 h 1683834"/>
              <a:gd name="connsiteX54" fmla="*/ 2620537 w 4605454"/>
              <a:gd name="connsiteY54" fmla="*/ 758283 h 1683834"/>
              <a:gd name="connsiteX55" fmla="*/ 2732049 w 4605454"/>
              <a:gd name="connsiteY55" fmla="*/ 780585 h 1683834"/>
              <a:gd name="connsiteX56" fmla="*/ 3010829 w 4605454"/>
              <a:gd name="connsiteY56" fmla="*/ 802887 h 1683834"/>
              <a:gd name="connsiteX57" fmla="*/ 3735659 w 4605454"/>
              <a:gd name="connsiteY57" fmla="*/ 802887 h 1683834"/>
              <a:gd name="connsiteX58" fmla="*/ 3836020 w 4605454"/>
              <a:gd name="connsiteY58" fmla="*/ 758283 h 1683834"/>
              <a:gd name="connsiteX59" fmla="*/ 3869473 w 4605454"/>
              <a:gd name="connsiteY59" fmla="*/ 747131 h 1683834"/>
              <a:gd name="connsiteX60" fmla="*/ 3925229 w 4605454"/>
              <a:gd name="connsiteY60" fmla="*/ 702526 h 1683834"/>
              <a:gd name="connsiteX61" fmla="*/ 3947532 w 4605454"/>
              <a:gd name="connsiteY61" fmla="*/ 680224 h 1683834"/>
              <a:gd name="connsiteX62" fmla="*/ 3992137 w 4605454"/>
              <a:gd name="connsiteY62" fmla="*/ 657922 h 1683834"/>
              <a:gd name="connsiteX63" fmla="*/ 4047893 w 4605454"/>
              <a:gd name="connsiteY63" fmla="*/ 613317 h 1683834"/>
              <a:gd name="connsiteX64" fmla="*/ 4081346 w 4605454"/>
              <a:gd name="connsiteY64" fmla="*/ 591014 h 1683834"/>
              <a:gd name="connsiteX65" fmla="*/ 4125951 w 4605454"/>
              <a:gd name="connsiteY65" fmla="*/ 546409 h 1683834"/>
              <a:gd name="connsiteX66" fmla="*/ 4170556 w 4605454"/>
              <a:gd name="connsiteY66" fmla="*/ 501804 h 1683834"/>
              <a:gd name="connsiteX67" fmla="*/ 4192859 w 4605454"/>
              <a:gd name="connsiteY67" fmla="*/ 479502 h 1683834"/>
              <a:gd name="connsiteX68" fmla="*/ 4226312 w 4605454"/>
              <a:gd name="connsiteY68" fmla="*/ 468351 h 1683834"/>
              <a:gd name="connsiteX69" fmla="*/ 4270917 w 4605454"/>
              <a:gd name="connsiteY69" fmla="*/ 401443 h 1683834"/>
              <a:gd name="connsiteX70" fmla="*/ 4293220 w 4605454"/>
              <a:gd name="connsiteY70" fmla="*/ 379141 h 1683834"/>
              <a:gd name="connsiteX71" fmla="*/ 4315522 w 4605454"/>
              <a:gd name="connsiteY71" fmla="*/ 345687 h 1683834"/>
              <a:gd name="connsiteX72" fmla="*/ 4348976 w 4605454"/>
              <a:gd name="connsiteY72" fmla="*/ 323385 h 1683834"/>
              <a:gd name="connsiteX73" fmla="*/ 4393581 w 4605454"/>
              <a:gd name="connsiteY73" fmla="*/ 289931 h 1683834"/>
              <a:gd name="connsiteX74" fmla="*/ 4415883 w 4605454"/>
              <a:gd name="connsiteY74" fmla="*/ 256478 h 1683834"/>
              <a:gd name="connsiteX75" fmla="*/ 4482790 w 4605454"/>
              <a:gd name="connsiteY75" fmla="*/ 189570 h 1683834"/>
              <a:gd name="connsiteX76" fmla="*/ 4505093 w 4605454"/>
              <a:gd name="connsiteY76" fmla="*/ 167268 h 1683834"/>
              <a:gd name="connsiteX77" fmla="*/ 4572000 w 4605454"/>
              <a:gd name="connsiteY77" fmla="*/ 55756 h 1683834"/>
              <a:gd name="connsiteX78" fmla="*/ 4594302 w 4605454"/>
              <a:gd name="connsiteY78" fmla="*/ 33453 h 1683834"/>
              <a:gd name="connsiteX79" fmla="*/ 4605454 w 4605454"/>
              <a:gd name="connsiteY79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382751 w 4605454"/>
              <a:gd name="connsiteY34" fmla="*/ 211873 h 1683834"/>
              <a:gd name="connsiteX35" fmla="*/ 1416205 w 4605454"/>
              <a:gd name="connsiteY35" fmla="*/ 200722 h 1683834"/>
              <a:gd name="connsiteX36" fmla="*/ 1505415 w 4605454"/>
              <a:gd name="connsiteY36" fmla="*/ 178419 h 1683834"/>
              <a:gd name="connsiteX37" fmla="*/ 1538868 w 4605454"/>
              <a:gd name="connsiteY37" fmla="*/ 167268 h 1683834"/>
              <a:gd name="connsiteX38" fmla="*/ 1884556 w 4605454"/>
              <a:gd name="connsiteY38" fmla="*/ 178419 h 1683834"/>
              <a:gd name="connsiteX39" fmla="*/ 1929161 w 4605454"/>
              <a:gd name="connsiteY39" fmla="*/ 200722 h 1683834"/>
              <a:gd name="connsiteX40" fmla="*/ 1962615 w 4605454"/>
              <a:gd name="connsiteY40" fmla="*/ 211873 h 1683834"/>
              <a:gd name="connsiteX41" fmla="*/ 1996068 w 4605454"/>
              <a:gd name="connsiteY41" fmla="*/ 234175 h 1683834"/>
              <a:gd name="connsiteX42" fmla="*/ 2018371 w 4605454"/>
              <a:gd name="connsiteY42" fmla="*/ 256478 h 1683834"/>
              <a:gd name="connsiteX43" fmla="*/ 2118732 w 4605454"/>
              <a:gd name="connsiteY43" fmla="*/ 323385 h 1683834"/>
              <a:gd name="connsiteX44" fmla="*/ 2230244 w 4605454"/>
              <a:gd name="connsiteY44" fmla="*/ 434897 h 1683834"/>
              <a:gd name="connsiteX45" fmla="*/ 2297151 w 4605454"/>
              <a:gd name="connsiteY45" fmla="*/ 512956 h 1683834"/>
              <a:gd name="connsiteX46" fmla="*/ 2364059 w 4605454"/>
              <a:gd name="connsiteY46" fmla="*/ 591014 h 1683834"/>
              <a:gd name="connsiteX47" fmla="*/ 2386361 w 4605454"/>
              <a:gd name="connsiteY47" fmla="*/ 613317 h 1683834"/>
              <a:gd name="connsiteX48" fmla="*/ 2419815 w 4605454"/>
              <a:gd name="connsiteY48" fmla="*/ 646770 h 1683834"/>
              <a:gd name="connsiteX49" fmla="*/ 2442117 w 4605454"/>
              <a:gd name="connsiteY49" fmla="*/ 669073 h 1683834"/>
              <a:gd name="connsiteX50" fmla="*/ 2475571 w 4605454"/>
              <a:gd name="connsiteY50" fmla="*/ 680224 h 1683834"/>
              <a:gd name="connsiteX51" fmla="*/ 2553629 w 4605454"/>
              <a:gd name="connsiteY51" fmla="*/ 724829 h 1683834"/>
              <a:gd name="connsiteX52" fmla="*/ 2575932 w 4605454"/>
              <a:gd name="connsiteY52" fmla="*/ 747131 h 1683834"/>
              <a:gd name="connsiteX53" fmla="*/ 2620537 w 4605454"/>
              <a:gd name="connsiteY53" fmla="*/ 758283 h 1683834"/>
              <a:gd name="connsiteX54" fmla="*/ 2732049 w 4605454"/>
              <a:gd name="connsiteY54" fmla="*/ 780585 h 1683834"/>
              <a:gd name="connsiteX55" fmla="*/ 3010829 w 4605454"/>
              <a:gd name="connsiteY55" fmla="*/ 802887 h 1683834"/>
              <a:gd name="connsiteX56" fmla="*/ 3735659 w 4605454"/>
              <a:gd name="connsiteY56" fmla="*/ 802887 h 1683834"/>
              <a:gd name="connsiteX57" fmla="*/ 3836020 w 4605454"/>
              <a:gd name="connsiteY57" fmla="*/ 758283 h 1683834"/>
              <a:gd name="connsiteX58" fmla="*/ 3869473 w 4605454"/>
              <a:gd name="connsiteY58" fmla="*/ 747131 h 1683834"/>
              <a:gd name="connsiteX59" fmla="*/ 3925229 w 4605454"/>
              <a:gd name="connsiteY59" fmla="*/ 702526 h 1683834"/>
              <a:gd name="connsiteX60" fmla="*/ 3947532 w 4605454"/>
              <a:gd name="connsiteY60" fmla="*/ 680224 h 1683834"/>
              <a:gd name="connsiteX61" fmla="*/ 3992137 w 4605454"/>
              <a:gd name="connsiteY61" fmla="*/ 657922 h 1683834"/>
              <a:gd name="connsiteX62" fmla="*/ 4047893 w 4605454"/>
              <a:gd name="connsiteY62" fmla="*/ 613317 h 1683834"/>
              <a:gd name="connsiteX63" fmla="*/ 4081346 w 4605454"/>
              <a:gd name="connsiteY63" fmla="*/ 591014 h 1683834"/>
              <a:gd name="connsiteX64" fmla="*/ 4125951 w 4605454"/>
              <a:gd name="connsiteY64" fmla="*/ 546409 h 1683834"/>
              <a:gd name="connsiteX65" fmla="*/ 4170556 w 4605454"/>
              <a:gd name="connsiteY65" fmla="*/ 501804 h 1683834"/>
              <a:gd name="connsiteX66" fmla="*/ 4192859 w 4605454"/>
              <a:gd name="connsiteY66" fmla="*/ 479502 h 1683834"/>
              <a:gd name="connsiteX67" fmla="*/ 4226312 w 4605454"/>
              <a:gd name="connsiteY67" fmla="*/ 468351 h 1683834"/>
              <a:gd name="connsiteX68" fmla="*/ 4270917 w 4605454"/>
              <a:gd name="connsiteY68" fmla="*/ 401443 h 1683834"/>
              <a:gd name="connsiteX69" fmla="*/ 4293220 w 4605454"/>
              <a:gd name="connsiteY69" fmla="*/ 379141 h 1683834"/>
              <a:gd name="connsiteX70" fmla="*/ 4315522 w 4605454"/>
              <a:gd name="connsiteY70" fmla="*/ 345687 h 1683834"/>
              <a:gd name="connsiteX71" fmla="*/ 4348976 w 4605454"/>
              <a:gd name="connsiteY71" fmla="*/ 323385 h 1683834"/>
              <a:gd name="connsiteX72" fmla="*/ 4393581 w 4605454"/>
              <a:gd name="connsiteY72" fmla="*/ 289931 h 1683834"/>
              <a:gd name="connsiteX73" fmla="*/ 4415883 w 4605454"/>
              <a:gd name="connsiteY73" fmla="*/ 256478 h 1683834"/>
              <a:gd name="connsiteX74" fmla="*/ 4482790 w 4605454"/>
              <a:gd name="connsiteY74" fmla="*/ 189570 h 1683834"/>
              <a:gd name="connsiteX75" fmla="*/ 4505093 w 4605454"/>
              <a:gd name="connsiteY75" fmla="*/ 167268 h 1683834"/>
              <a:gd name="connsiteX76" fmla="*/ 4572000 w 4605454"/>
              <a:gd name="connsiteY76" fmla="*/ 55756 h 1683834"/>
              <a:gd name="connsiteX77" fmla="*/ 4594302 w 4605454"/>
              <a:gd name="connsiteY77" fmla="*/ 33453 h 1683834"/>
              <a:gd name="connsiteX78" fmla="*/ 4605454 w 4605454"/>
              <a:gd name="connsiteY78" fmla="*/ 0 h 1683834"/>
              <a:gd name="connsiteX0" fmla="*/ 0 w 4594302"/>
              <a:gd name="connsiteY0" fmla="*/ 1650381 h 1650381"/>
              <a:gd name="connsiteX1" fmla="*/ 22302 w 4594302"/>
              <a:gd name="connsiteY1" fmla="*/ 1605776 h 1650381"/>
              <a:gd name="connsiteX2" fmla="*/ 44605 w 4594302"/>
              <a:gd name="connsiteY2" fmla="*/ 1583473 h 1650381"/>
              <a:gd name="connsiteX3" fmla="*/ 66907 w 4594302"/>
              <a:gd name="connsiteY3" fmla="*/ 1550020 h 1650381"/>
              <a:gd name="connsiteX4" fmla="*/ 100361 w 4594302"/>
              <a:gd name="connsiteY4" fmla="*/ 1516566 h 1650381"/>
              <a:gd name="connsiteX5" fmla="*/ 122663 w 4594302"/>
              <a:gd name="connsiteY5" fmla="*/ 1483112 h 1650381"/>
              <a:gd name="connsiteX6" fmla="*/ 144966 w 4594302"/>
              <a:gd name="connsiteY6" fmla="*/ 1460810 h 1650381"/>
              <a:gd name="connsiteX7" fmla="*/ 178420 w 4594302"/>
              <a:gd name="connsiteY7" fmla="*/ 1393903 h 1650381"/>
              <a:gd name="connsiteX8" fmla="*/ 223024 w 4594302"/>
              <a:gd name="connsiteY8" fmla="*/ 1326995 h 1650381"/>
              <a:gd name="connsiteX9" fmla="*/ 245327 w 4594302"/>
              <a:gd name="connsiteY9" fmla="*/ 1248937 h 1650381"/>
              <a:gd name="connsiteX10" fmla="*/ 256478 w 4594302"/>
              <a:gd name="connsiteY10" fmla="*/ 1215483 h 1650381"/>
              <a:gd name="connsiteX11" fmla="*/ 267629 w 4594302"/>
              <a:gd name="connsiteY11" fmla="*/ 1170878 h 1650381"/>
              <a:gd name="connsiteX12" fmla="*/ 301083 w 4594302"/>
              <a:gd name="connsiteY12" fmla="*/ 1092820 h 1650381"/>
              <a:gd name="connsiteX13" fmla="*/ 356839 w 4594302"/>
              <a:gd name="connsiteY13" fmla="*/ 1025912 h 1650381"/>
              <a:gd name="connsiteX14" fmla="*/ 379141 w 4594302"/>
              <a:gd name="connsiteY14" fmla="*/ 992459 h 1650381"/>
              <a:gd name="connsiteX15" fmla="*/ 401444 w 4594302"/>
              <a:gd name="connsiteY15" fmla="*/ 970156 h 1650381"/>
              <a:gd name="connsiteX16" fmla="*/ 423746 w 4594302"/>
              <a:gd name="connsiteY16" fmla="*/ 936703 h 1650381"/>
              <a:gd name="connsiteX17" fmla="*/ 446049 w 4594302"/>
              <a:gd name="connsiteY17" fmla="*/ 914400 h 1650381"/>
              <a:gd name="connsiteX18" fmla="*/ 468351 w 4594302"/>
              <a:gd name="connsiteY18" fmla="*/ 880947 h 1650381"/>
              <a:gd name="connsiteX19" fmla="*/ 490654 w 4594302"/>
              <a:gd name="connsiteY19" fmla="*/ 858644 h 1650381"/>
              <a:gd name="connsiteX20" fmla="*/ 646771 w 4594302"/>
              <a:gd name="connsiteY20" fmla="*/ 657922 h 1650381"/>
              <a:gd name="connsiteX21" fmla="*/ 791737 w 4594302"/>
              <a:gd name="connsiteY21" fmla="*/ 546410 h 1650381"/>
              <a:gd name="connsiteX22" fmla="*/ 825190 w 4594302"/>
              <a:gd name="connsiteY22" fmla="*/ 535259 h 1650381"/>
              <a:gd name="connsiteX23" fmla="*/ 858644 w 4594302"/>
              <a:gd name="connsiteY23" fmla="*/ 512956 h 1650381"/>
              <a:gd name="connsiteX24" fmla="*/ 892098 w 4594302"/>
              <a:gd name="connsiteY24" fmla="*/ 501805 h 1650381"/>
              <a:gd name="connsiteX25" fmla="*/ 936702 w 4594302"/>
              <a:gd name="connsiteY25" fmla="*/ 468351 h 1650381"/>
              <a:gd name="connsiteX26" fmla="*/ 970156 w 4594302"/>
              <a:gd name="connsiteY26" fmla="*/ 457200 h 1650381"/>
              <a:gd name="connsiteX27" fmla="*/ 1037063 w 4594302"/>
              <a:gd name="connsiteY27" fmla="*/ 423747 h 1650381"/>
              <a:gd name="connsiteX28" fmla="*/ 1070517 w 4594302"/>
              <a:gd name="connsiteY28" fmla="*/ 401444 h 1650381"/>
              <a:gd name="connsiteX29" fmla="*/ 1092820 w 4594302"/>
              <a:gd name="connsiteY29" fmla="*/ 379142 h 1650381"/>
              <a:gd name="connsiteX30" fmla="*/ 1126273 w 4594302"/>
              <a:gd name="connsiteY30" fmla="*/ 367990 h 1650381"/>
              <a:gd name="connsiteX31" fmla="*/ 1148576 w 4594302"/>
              <a:gd name="connsiteY31" fmla="*/ 345688 h 1650381"/>
              <a:gd name="connsiteX32" fmla="*/ 1182029 w 4594302"/>
              <a:gd name="connsiteY32" fmla="*/ 334537 h 1650381"/>
              <a:gd name="connsiteX33" fmla="*/ 1204332 w 4594302"/>
              <a:gd name="connsiteY33" fmla="*/ 301083 h 1650381"/>
              <a:gd name="connsiteX34" fmla="*/ 1382751 w 4594302"/>
              <a:gd name="connsiteY34" fmla="*/ 178420 h 1650381"/>
              <a:gd name="connsiteX35" fmla="*/ 1416205 w 4594302"/>
              <a:gd name="connsiteY35" fmla="*/ 167269 h 1650381"/>
              <a:gd name="connsiteX36" fmla="*/ 1505415 w 4594302"/>
              <a:gd name="connsiteY36" fmla="*/ 144966 h 1650381"/>
              <a:gd name="connsiteX37" fmla="*/ 1538868 w 4594302"/>
              <a:gd name="connsiteY37" fmla="*/ 133815 h 1650381"/>
              <a:gd name="connsiteX38" fmla="*/ 1884556 w 4594302"/>
              <a:gd name="connsiteY38" fmla="*/ 144966 h 1650381"/>
              <a:gd name="connsiteX39" fmla="*/ 1929161 w 4594302"/>
              <a:gd name="connsiteY39" fmla="*/ 167269 h 1650381"/>
              <a:gd name="connsiteX40" fmla="*/ 1962615 w 4594302"/>
              <a:gd name="connsiteY40" fmla="*/ 178420 h 1650381"/>
              <a:gd name="connsiteX41" fmla="*/ 1996068 w 4594302"/>
              <a:gd name="connsiteY41" fmla="*/ 200722 h 1650381"/>
              <a:gd name="connsiteX42" fmla="*/ 2018371 w 4594302"/>
              <a:gd name="connsiteY42" fmla="*/ 223025 h 1650381"/>
              <a:gd name="connsiteX43" fmla="*/ 2118732 w 4594302"/>
              <a:gd name="connsiteY43" fmla="*/ 289932 h 1650381"/>
              <a:gd name="connsiteX44" fmla="*/ 2230244 w 4594302"/>
              <a:gd name="connsiteY44" fmla="*/ 401444 h 1650381"/>
              <a:gd name="connsiteX45" fmla="*/ 2297151 w 4594302"/>
              <a:gd name="connsiteY45" fmla="*/ 479503 h 1650381"/>
              <a:gd name="connsiteX46" fmla="*/ 2364059 w 4594302"/>
              <a:gd name="connsiteY46" fmla="*/ 557561 h 1650381"/>
              <a:gd name="connsiteX47" fmla="*/ 2386361 w 4594302"/>
              <a:gd name="connsiteY47" fmla="*/ 579864 h 1650381"/>
              <a:gd name="connsiteX48" fmla="*/ 2419815 w 4594302"/>
              <a:gd name="connsiteY48" fmla="*/ 613317 h 1650381"/>
              <a:gd name="connsiteX49" fmla="*/ 2442117 w 4594302"/>
              <a:gd name="connsiteY49" fmla="*/ 635620 h 1650381"/>
              <a:gd name="connsiteX50" fmla="*/ 2475571 w 4594302"/>
              <a:gd name="connsiteY50" fmla="*/ 646771 h 1650381"/>
              <a:gd name="connsiteX51" fmla="*/ 2553629 w 4594302"/>
              <a:gd name="connsiteY51" fmla="*/ 691376 h 1650381"/>
              <a:gd name="connsiteX52" fmla="*/ 2575932 w 4594302"/>
              <a:gd name="connsiteY52" fmla="*/ 713678 h 1650381"/>
              <a:gd name="connsiteX53" fmla="*/ 2620537 w 4594302"/>
              <a:gd name="connsiteY53" fmla="*/ 724830 h 1650381"/>
              <a:gd name="connsiteX54" fmla="*/ 2732049 w 4594302"/>
              <a:gd name="connsiteY54" fmla="*/ 747132 h 1650381"/>
              <a:gd name="connsiteX55" fmla="*/ 3010829 w 4594302"/>
              <a:gd name="connsiteY55" fmla="*/ 769434 h 1650381"/>
              <a:gd name="connsiteX56" fmla="*/ 3735659 w 4594302"/>
              <a:gd name="connsiteY56" fmla="*/ 769434 h 1650381"/>
              <a:gd name="connsiteX57" fmla="*/ 3836020 w 4594302"/>
              <a:gd name="connsiteY57" fmla="*/ 724830 h 1650381"/>
              <a:gd name="connsiteX58" fmla="*/ 3869473 w 4594302"/>
              <a:gd name="connsiteY58" fmla="*/ 713678 h 1650381"/>
              <a:gd name="connsiteX59" fmla="*/ 3925229 w 4594302"/>
              <a:gd name="connsiteY59" fmla="*/ 669073 h 1650381"/>
              <a:gd name="connsiteX60" fmla="*/ 3947532 w 4594302"/>
              <a:gd name="connsiteY60" fmla="*/ 646771 h 1650381"/>
              <a:gd name="connsiteX61" fmla="*/ 3992137 w 4594302"/>
              <a:gd name="connsiteY61" fmla="*/ 624469 h 1650381"/>
              <a:gd name="connsiteX62" fmla="*/ 4047893 w 4594302"/>
              <a:gd name="connsiteY62" fmla="*/ 579864 h 1650381"/>
              <a:gd name="connsiteX63" fmla="*/ 4081346 w 4594302"/>
              <a:gd name="connsiteY63" fmla="*/ 557561 h 1650381"/>
              <a:gd name="connsiteX64" fmla="*/ 4125951 w 4594302"/>
              <a:gd name="connsiteY64" fmla="*/ 512956 h 1650381"/>
              <a:gd name="connsiteX65" fmla="*/ 4170556 w 4594302"/>
              <a:gd name="connsiteY65" fmla="*/ 468351 h 1650381"/>
              <a:gd name="connsiteX66" fmla="*/ 4192859 w 4594302"/>
              <a:gd name="connsiteY66" fmla="*/ 446049 h 1650381"/>
              <a:gd name="connsiteX67" fmla="*/ 4226312 w 4594302"/>
              <a:gd name="connsiteY67" fmla="*/ 434898 h 1650381"/>
              <a:gd name="connsiteX68" fmla="*/ 4270917 w 4594302"/>
              <a:gd name="connsiteY68" fmla="*/ 367990 h 1650381"/>
              <a:gd name="connsiteX69" fmla="*/ 4293220 w 4594302"/>
              <a:gd name="connsiteY69" fmla="*/ 345688 h 1650381"/>
              <a:gd name="connsiteX70" fmla="*/ 4315522 w 4594302"/>
              <a:gd name="connsiteY70" fmla="*/ 312234 h 1650381"/>
              <a:gd name="connsiteX71" fmla="*/ 4348976 w 4594302"/>
              <a:gd name="connsiteY71" fmla="*/ 289932 h 1650381"/>
              <a:gd name="connsiteX72" fmla="*/ 4393581 w 4594302"/>
              <a:gd name="connsiteY72" fmla="*/ 256478 h 1650381"/>
              <a:gd name="connsiteX73" fmla="*/ 4415883 w 4594302"/>
              <a:gd name="connsiteY73" fmla="*/ 223025 h 1650381"/>
              <a:gd name="connsiteX74" fmla="*/ 4482790 w 4594302"/>
              <a:gd name="connsiteY74" fmla="*/ 156117 h 1650381"/>
              <a:gd name="connsiteX75" fmla="*/ 4505093 w 4594302"/>
              <a:gd name="connsiteY75" fmla="*/ 133815 h 1650381"/>
              <a:gd name="connsiteX76" fmla="*/ 4572000 w 4594302"/>
              <a:gd name="connsiteY76" fmla="*/ 22303 h 1650381"/>
              <a:gd name="connsiteX77" fmla="*/ 4594302 w 4594302"/>
              <a:gd name="connsiteY77" fmla="*/ 0 h 1650381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05093 w 4572000"/>
              <a:gd name="connsiteY75" fmla="*/ 111512 h 1628078"/>
              <a:gd name="connsiteX76" fmla="*/ 4572000 w 4572000"/>
              <a:gd name="connsiteY7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72000 w 4572000"/>
              <a:gd name="connsiteY7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70917 w 4572000"/>
              <a:gd name="connsiteY67" fmla="*/ 345687 h 1628078"/>
              <a:gd name="connsiteX68" fmla="*/ 4293220 w 4572000"/>
              <a:gd name="connsiteY68" fmla="*/ 323385 h 1628078"/>
              <a:gd name="connsiteX69" fmla="*/ 4315522 w 4572000"/>
              <a:gd name="connsiteY69" fmla="*/ 289931 h 1628078"/>
              <a:gd name="connsiteX70" fmla="*/ 4348976 w 4572000"/>
              <a:gd name="connsiteY70" fmla="*/ 267629 h 1628078"/>
              <a:gd name="connsiteX71" fmla="*/ 4393581 w 4572000"/>
              <a:gd name="connsiteY71" fmla="*/ 234175 h 1628078"/>
              <a:gd name="connsiteX72" fmla="*/ 4415883 w 4572000"/>
              <a:gd name="connsiteY72" fmla="*/ 200722 h 1628078"/>
              <a:gd name="connsiteX73" fmla="*/ 4482790 w 4572000"/>
              <a:gd name="connsiteY73" fmla="*/ 133814 h 1628078"/>
              <a:gd name="connsiteX74" fmla="*/ 4572000 w 4572000"/>
              <a:gd name="connsiteY7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4047893 w 4572000"/>
              <a:gd name="connsiteY61" fmla="*/ 557561 h 1628078"/>
              <a:gd name="connsiteX62" fmla="*/ 4081346 w 4572000"/>
              <a:gd name="connsiteY62" fmla="*/ 535258 h 1628078"/>
              <a:gd name="connsiteX63" fmla="*/ 4125951 w 4572000"/>
              <a:gd name="connsiteY63" fmla="*/ 490653 h 1628078"/>
              <a:gd name="connsiteX64" fmla="*/ 4170556 w 4572000"/>
              <a:gd name="connsiteY64" fmla="*/ 446048 h 1628078"/>
              <a:gd name="connsiteX65" fmla="*/ 4192859 w 4572000"/>
              <a:gd name="connsiteY65" fmla="*/ 423746 h 1628078"/>
              <a:gd name="connsiteX66" fmla="*/ 4270917 w 4572000"/>
              <a:gd name="connsiteY66" fmla="*/ 345687 h 1628078"/>
              <a:gd name="connsiteX67" fmla="*/ 4293220 w 4572000"/>
              <a:gd name="connsiteY67" fmla="*/ 323385 h 1628078"/>
              <a:gd name="connsiteX68" fmla="*/ 4315522 w 4572000"/>
              <a:gd name="connsiteY68" fmla="*/ 289931 h 1628078"/>
              <a:gd name="connsiteX69" fmla="*/ 4348976 w 4572000"/>
              <a:gd name="connsiteY69" fmla="*/ 267629 h 1628078"/>
              <a:gd name="connsiteX70" fmla="*/ 4393581 w 4572000"/>
              <a:gd name="connsiteY70" fmla="*/ 234175 h 1628078"/>
              <a:gd name="connsiteX71" fmla="*/ 4415883 w 4572000"/>
              <a:gd name="connsiteY71" fmla="*/ 200722 h 1628078"/>
              <a:gd name="connsiteX72" fmla="*/ 4482790 w 4572000"/>
              <a:gd name="connsiteY72" fmla="*/ 133814 h 1628078"/>
              <a:gd name="connsiteX73" fmla="*/ 4572000 w 4572000"/>
              <a:gd name="connsiteY7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47893 w 4572000"/>
              <a:gd name="connsiteY60" fmla="*/ 557561 h 1628078"/>
              <a:gd name="connsiteX61" fmla="*/ 4081346 w 4572000"/>
              <a:gd name="connsiteY61" fmla="*/ 535258 h 1628078"/>
              <a:gd name="connsiteX62" fmla="*/ 4125951 w 4572000"/>
              <a:gd name="connsiteY62" fmla="*/ 490653 h 1628078"/>
              <a:gd name="connsiteX63" fmla="*/ 4170556 w 4572000"/>
              <a:gd name="connsiteY63" fmla="*/ 446048 h 1628078"/>
              <a:gd name="connsiteX64" fmla="*/ 4192859 w 4572000"/>
              <a:gd name="connsiteY64" fmla="*/ 423746 h 1628078"/>
              <a:gd name="connsiteX65" fmla="*/ 4270917 w 4572000"/>
              <a:gd name="connsiteY65" fmla="*/ 345687 h 1628078"/>
              <a:gd name="connsiteX66" fmla="*/ 4293220 w 4572000"/>
              <a:gd name="connsiteY66" fmla="*/ 323385 h 1628078"/>
              <a:gd name="connsiteX67" fmla="*/ 4315522 w 4572000"/>
              <a:gd name="connsiteY67" fmla="*/ 289931 h 1628078"/>
              <a:gd name="connsiteX68" fmla="*/ 4348976 w 4572000"/>
              <a:gd name="connsiteY68" fmla="*/ 267629 h 1628078"/>
              <a:gd name="connsiteX69" fmla="*/ 4393581 w 4572000"/>
              <a:gd name="connsiteY69" fmla="*/ 234175 h 1628078"/>
              <a:gd name="connsiteX70" fmla="*/ 4415883 w 4572000"/>
              <a:gd name="connsiteY70" fmla="*/ 200722 h 1628078"/>
              <a:gd name="connsiteX71" fmla="*/ 4482790 w 4572000"/>
              <a:gd name="connsiteY71" fmla="*/ 133814 h 1628078"/>
              <a:gd name="connsiteX72" fmla="*/ 4572000 w 4572000"/>
              <a:gd name="connsiteY7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70556 w 4572000"/>
              <a:gd name="connsiteY62" fmla="*/ 446048 h 1628078"/>
              <a:gd name="connsiteX63" fmla="*/ 4192859 w 4572000"/>
              <a:gd name="connsiteY63" fmla="*/ 423746 h 1628078"/>
              <a:gd name="connsiteX64" fmla="*/ 4270917 w 4572000"/>
              <a:gd name="connsiteY64" fmla="*/ 345687 h 1628078"/>
              <a:gd name="connsiteX65" fmla="*/ 4293220 w 4572000"/>
              <a:gd name="connsiteY65" fmla="*/ 323385 h 1628078"/>
              <a:gd name="connsiteX66" fmla="*/ 4315522 w 4572000"/>
              <a:gd name="connsiteY66" fmla="*/ 289931 h 1628078"/>
              <a:gd name="connsiteX67" fmla="*/ 4348976 w 4572000"/>
              <a:gd name="connsiteY67" fmla="*/ 267629 h 1628078"/>
              <a:gd name="connsiteX68" fmla="*/ 4393581 w 4572000"/>
              <a:gd name="connsiteY68" fmla="*/ 234175 h 1628078"/>
              <a:gd name="connsiteX69" fmla="*/ 4415883 w 4572000"/>
              <a:gd name="connsiteY69" fmla="*/ 200722 h 1628078"/>
              <a:gd name="connsiteX70" fmla="*/ 4482790 w 4572000"/>
              <a:gd name="connsiteY70" fmla="*/ 133814 h 1628078"/>
              <a:gd name="connsiteX71" fmla="*/ 4572000 w 4572000"/>
              <a:gd name="connsiteY7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293220 w 4572000"/>
              <a:gd name="connsiteY64" fmla="*/ 323385 h 1628078"/>
              <a:gd name="connsiteX65" fmla="*/ 4315522 w 4572000"/>
              <a:gd name="connsiteY65" fmla="*/ 289931 h 1628078"/>
              <a:gd name="connsiteX66" fmla="*/ 4348976 w 4572000"/>
              <a:gd name="connsiteY66" fmla="*/ 267629 h 1628078"/>
              <a:gd name="connsiteX67" fmla="*/ 4393581 w 4572000"/>
              <a:gd name="connsiteY67" fmla="*/ 234175 h 1628078"/>
              <a:gd name="connsiteX68" fmla="*/ 4415883 w 4572000"/>
              <a:gd name="connsiteY68" fmla="*/ 200722 h 1628078"/>
              <a:gd name="connsiteX69" fmla="*/ 4482790 w 4572000"/>
              <a:gd name="connsiteY69" fmla="*/ 133814 h 1628078"/>
              <a:gd name="connsiteX70" fmla="*/ 4572000 w 4572000"/>
              <a:gd name="connsiteY7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48976 w 4572000"/>
              <a:gd name="connsiteY65" fmla="*/ 267629 h 1628078"/>
              <a:gd name="connsiteX66" fmla="*/ 4393581 w 4572000"/>
              <a:gd name="connsiteY66" fmla="*/ 234175 h 1628078"/>
              <a:gd name="connsiteX67" fmla="*/ 4415883 w 4572000"/>
              <a:gd name="connsiteY67" fmla="*/ 200722 h 1628078"/>
              <a:gd name="connsiteX68" fmla="*/ 4482790 w 4572000"/>
              <a:gd name="connsiteY68" fmla="*/ 133814 h 1628078"/>
              <a:gd name="connsiteX69" fmla="*/ 4572000 w 4572000"/>
              <a:gd name="connsiteY6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93581 w 4572000"/>
              <a:gd name="connsiteY65" fmla="*/ 234175 h 1628078"/>
              <a:gd name="connsiteX66" fmla="*/ 4415883 w 4572000"/>
              <a:gd name="connsiteY66" fmla="*/ 200722 h 1628078"/>
              <a:gd name="connsiteX67" fmla="*/ 4482790 w 4572000"/>
              <a:gd name="connsiteY67" fmla="*/ 133814 h 1628078"/>
              <a:gd name="connsiteX68" fmla="*/ 4572000 w 4572000"/>
              <a:gd name="connsiteY6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415883 w 4572000"/>
              <a:gd name="connsiteY65" fmla="*/ 200722 h 1628078"/>
              <a:gd name="connsiteX66" fmla="*/ 4482790 w 4572000"/>
              <a:gd name="connsiteY66" fmla="*/ 133814 h 1628078"/>
              <a:gd name="connsiteX67" fmla="*/ 4572000 w 4572000"/>
              <a:gd name="connsiteY6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947532 w 4572000"/>
              <a:gd name="connsiteY58" fmla="*/ 624468 h 1628078"/>
              <a:gd name="connsiteX59" fmla="*/ 4081346 w 4572000"/>
              <a:gd name="connsiteY59" fmla="*/ 535258 h 1628078"/>
              <a:gd name="connsiteX60" fmla="*/ 4125951 w 4572000"/>
              <a:gd name="connsiteY60" fmla="*/ 490653 h 1628078"/>
              <a:gd name="connsiteX61" fmla="*/ 4192859 w 4572000"/>
              <a:gd name="connsiteY61" fmla="*/ 423746 h 1628078"/>
              <a:gd name="connsiteX62" fmla="*/ 4270917 w 4572000"/>
              <a:gd name="connsiteY62" fmla="*/ 345687 h 1628078"/>
              <a:gd name="connsiteX63" fmla="*/ 4315522 w 4572000"/>
              <a:gd name="connsiteY63" fmla="*/ 289931 h 1628078"/>
              <a:gd name="connsiteX64" fmla="*/ 4415883 w 4572000"/>
              <a:gd name="connsiteY64" fmla="*/ 200722 h 1628078"/>
              <a:gd name="connsiteX65" fmla="*/ 4482790 w 4572000"/>
              <a:gd name="connsiteY65" fmla="*/ 133814 h 1628078"/>
              <a:gd name="connsiteX66" fmla="*/ 4572000 w 4572000"/>
              <a:gd name="connsiteY6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947532 w 4572000"/>
              <a:gd name="connsiteY57" fmla="*/ 624468 h 1628078"/>
              <a:gd name="connsiteX58" fmla="*/ 4081346 w 4572000"/>
              <a:gd name="connsiteY58" fmla="*/ 535258 h 1628078"/>
              <a:gd name="connsiteX59" fmla="*/ 4125951 w 4572000"/>
              <a:gd name="connsiteY59" fmla="*/ 490653 h 1628078"/>
              <a:gd name="connsiteX60" fmla="*/ 4192859 w 4572000"/>
              <a:gd name="connsiteY60" fmla="*/ 423746 h 1628078"/>
              <a:gd name="connsiteX61" fmla="*/ 4270917 w 4572000"/>
              <a:gd name="connsiteY61" fmla="*/ 345687 h 1628078"/>
              <a:gd name="connsiteX62" fmla="*/ 4315522 w 4572000"/>
              <a:gd name="connsiteY62" fmla="*/ 289931 h 1628078"/>
              <a:gd name="connsiteX63" fmla="*/ 4415883 w 4572000"/>
              <a:gd name="connsiteY63" fmla="*/ 200722 h 1628078"/>
              <a:gd name="connsiteX64" fmla="*/ 4482790 w 4572000"/>
              <a:gd name="connsiteY64" fmla="*/ 133814 h 1628078"/>
              <a:gd name="connsiteX65" fmla="*/ 4572000 w 4572000"/>
              <a:gd name="connsiteY6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4081346 w 4572000"/>
              <a:gd name="connsiteY57" fmla="*/ 535258 h 1628078"/>
              <a:gd name="connsiteX58" fmla="*/ 4125951 w 4572000"/>
              <a:gd name="connsiteY58" fmla="*/ 490653 h 1628078"/>
              <a:gd name="connsiteX59" fmla="*/ 4192859 w 4572000"/>
              <a:gd name="connsiteY59" fmla="*/ 423746 h 1628078"/>
              <a:gd name="connsiteX60" fmla="*/ 4270917 w 4572000"/>
              <a:gd name="connsiteY60" fmla="*/ 345687 h 1628078"/>
              <a:gd name="connsiteX61" fmla="*/ 4315522 w 4572000"/>
              <a:gd name="connsiteY61" fmla="*/ 289931 h 1628078"/>
              <a:gd name="connsiteX62" fmla="*/ 4415883 w 4572000"/>
              <a:gd name="connsiteY62" fmla="*/ 200722 h 1628078"/>
              <a:gd name="connsiteX63" fmla="*/ 4482790 w 4572000"/>
              <a:gd name="connsiteY63" fmla="*/ 133814 h 1628078"/>
              <a:gd name="connsiteX64" fmla="*/ 4572000 w 4572000"/>
              <a:gd name="connsiteY6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735659 w 4572000"/>
              <a:gd name="connsiteY55" fmla="*/ 747131 h 1628078"/>
              <a:gd name="connsiteX56" fmla="*/ 4081346 w 4572000"/>
              <a:gd name="connsiteY56" fmla="*/ 535258 h 1628078"/>
              <a:gd name="connsiteX57" fmla="*/ 4125951 w 4572000"/>
              <a:gd name="connsiteY57" fmla="*/ 490653 h 1628078"/>
              <a:gd name="connsiteX58" fmla="*/ 4192859 w 4572000"/>
              <a:gd name="connsiteY58" fmla="*/ 423746 h 1628078"/>
              <a:gd name="connsiteX59" fmla="*/ 4270917 w 4572000"/>
              <a:gd name="connsiteY59" fmla="*/ 345687 h 1628078"/>
              <a:gd name="connsiteX60" fmla="*/ 4315522 w 4572000"/>
              <a:gd name="connsiteY60" fmla="*/ 289931 h 1628078"/>
              <a:gd name="connsiteX61" fmla="*/ 4415883 w 4572000"/>
              <a:gd name="connsiteY61" fmla="*/ 200722 h 1628078"/>
              <a:gd name="connsiteX62" fmla="*/ 4482790 w 4572000"/>
              <a:gd name="connsiteY62" fmla="*/ 133814 h 1628078"/>
              <a:gd name="connsiteX63" fmla="*/ 4572000 w 4572000"/>
              <a:gd name="connsiteY6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732049 w 4572000"/>
              <a:gd name="connsiteY53" fmla="*/ 724829 h 1628078"/>
              <a:gd name="connsiteX54" fmla="*/ 3735659 w 4572000"/>
              <a:gd name="connsiteY54" fmla="*/ 747131 h 1628078"/>
              <a:gd name="connsiteX55" fmla="*/ 4081346 w 4572000"/>
              <a:gd name="connsiteY55" fmla="*/ 535258 h 1628078"/>
              <a:gd name="connsiteX56" fmla="*/ 4125951 w 4572000"/>
              <a:gd name="connsiteY56" fmla="*/ 490653 h 1628078"/>
              <a:gd name="connsiteX57" fmla="*/ 4192859 w 4572000"/>
              <a:gd name="connsiteY57" fmla="*/ 423746 h 1628078"/>
              <a:gd name="connsiteX58" fmla="*/ 4270917 w 4572000"/>
              <a:gd name="connsiteY58" fmla="*/ 345687 h 1628078"/>
              <a:gd name="connsiteX59" fmla="*/ 4315522 w 4572000"/>
              <a:gd name="connsiteY59" fmla="*/ 289931 h 1628078"/>
              <a:gd name="connsiteX60" fmla="*/ 4415883 w 4572000"/>
              <a:gd name="connsiteY60" fmla="*/ 200722 h 1628078"/>
              <a:gd name="connsiteX61" fmla="*/ 4482790 w 4572000"/>
              <a:gd name="connsiteY61" fmla="*/ 133814 h 1628078"/>
              <a:gd name="connsiteX62" fmla="*/ 4572000 w 4572000"/>
              <a:gd name="connsiteY6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732049 w 4572000"/>
              <a:gd name="connsiteY52" fmla="*/ 724829 h 1628078"/>
              <a:gd name="connsiteX53" fmla="*/ 3735659 w 4572000"/>
              <a:gd name="connsiteY53" fmla="*/ 747131 h 1628078"/>
              <a:gd name="connsiteX54" fmla="*/ 4081346 w 4572000"/>
              <a:gd name="connsiteY54" fmla="*/ 535258 h 1628078"/>
              <a:gd name="connsiteX55" fmla="*/ 4125951 w 4572000"/>
              <a:gd name="connsiteY55" fmla="*/ 490653 h 1628078"/>
              <a:gd name="connsiteX56" fmla="*/ 4192859 w 4572000"/>
              <a:gd name="connsiteY56" fmla="*/ 423746 h 1628078"/>
              <a:gd name="connsiteX57" fmla="*/ 4270917 w 4572000"/>
              <a:gd name="connsiteY57" fmla="*/ 345687 h 1628078"/>
              <a:gd name="connsiteX58" fmla="*/ 4315522 w 4572000"/>
              <a:gd name="connsiteY58" fmla="*/ 289931 h 1628078"/>
              <a:gd name="connsiteX59" fmla="*/ 4415883 w 4572000"/>
              <a:gd name="connsiteY59" fmla="*/ 200722 h 1628078"/>
              <a:gd name="connsiteX60" fmla="*/ 4482790 w 4572000"/>
              <a:gd name="connsiteY60" fmla="*/ 133814 h 1628078"/>
              <a:gd name="connsiteX61" fmla="*/ 4572000 w 4572000"/>
              <a:gd name="connsiteY6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732049 w 4572000"/>
              <a:gd name="connsiteY51" fmla="*/ 724829 h 1628078"/>
              <a:gd name="connsiteX52" fmla="*/ 3735659 w 4572000"/>
              <a:gd name="connsiteY52" fmla="*/ 747131 h 1628078"/>
              <a:gd name="connsiteX53" fmla="*/ 4081346 w 4572000"/>
              <a:gd name="connsiteY53" fmla="*/ 535258 h 1628078"/>
              <a:gd name="connsiteX54" fmla="*/ 4125951 w 4572000"/>
              <a:gd name="connsiteY54" fmla="*/ 490653 h 1628078"/>
              <a:gd name="connsiteX55" fmla="*/ 4192859 w 4572000"/>
              <a:gd name="connsiteY55" fmla="*/ 423746 h 1628078"/>
              <a:gd name="connsiteX56" fmla="*/ 4270917 w 4572000"/>
              <a:gd name="connsiteY56" fmla="*/ 345687 h 1628078"/>
              <a:gd name="connsiteX57" fmla="*/ 4315522 w 4572000"/>
              <a:gd name="connsiteY57" fmla="*/ 289931 h 1628078"/>
              <a:gd name="connsiteX58" fmla="*/ 4415883 w 4572000"/>
              <a:gd name="connsiteY58" fmla="*/ 200722 h 1628078"/>
              <a:gd name="connsiteX59" fmla="*/ 4482790 w 4572000"/>
              <a:gd name="connsiteY59" fmla="*/ 133814 h 1628078"/>
              <a:gd name="connsiteX60" fmla="*/ 4572000 w 4572000"/>
              <a:gd name="connsiteY6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732049 w 4572000"/>
              <a:gd name="connsiteY50" fmla="*/ 724829 h 1628078"/>
              <a:gd name="connsiteX51" fmla="*/ 3735659 w 4572000"/>
              <a:gd name="connsiteY51" fmla="*/ 747131 h 1628078"/>
              <a:gd name="connsiteX52" fmla="*/ 4081346 w 4572000"/>
              <a:gd name="connsiteY52" fmla="*/ 535258 h 1628078"/>
              <a:gd name="connsiteX53" fmla="*/ 4125951 w 4572000"/>
              <a:gd name="connsiteY53" fmla="*/ 490653 h 1628078"/>
              <a:gd name="connsiteX54" fmla="*/ 4192859 w 4572000"/>
              <a:gd name="connsiteY54" fmla="*/ 423746 h 1628078"/>
              <a:gd name="connsiteX55" fmla="*/ 4270917 w 4572000"/>
              <a:gd name="connsiteY55" fmla="*/ 345687 h 1628078"/>
              <a:gd name="connsiteX56" fmla="*/ 4315522 w 4572000"/>
              <a:gd name="connsiteY56" fmla="*/ 289931 h 1628078"/>
              <a:gd name="connsiteX57" fmla="*/ 4415883 w 4572000"/>
              <a:gd name="connsiteY57" fmla="*/ 200722 h 1628078"/>
              <a:gd name="connsiteX58" fmla="*/ 4482790 w 4572000"/>
              <a:gd name="connsiteY58" fmla="*/ 133814 h 1628078"/>
              <a:gd name="connsiteX59" fmla="*/ 4572000 w 4572000"/>
              <a:gd name="connsiteY5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732049 w 4572000"/>
              <a:gd name="connsiteY49" fmla="*/ 724829 h 1628078"/>
              <a:gd name="connsiteX50" fmla="*/ 3735659 w 4572000"/>
              <a:gd name="connsiteY50" fmla="*/ 747131 h 1628078"/>
              <a:gd name="connsiteX51" fmla="*/ 4081346 w 4572000"/>
              <a:gd name="connsiteY51" fmla="*/ 535258 h 1628078"/>
              <a:gd name="connsiteX52" fmla="*/ 4125951 w 4572000"/>
              <a:gd name="connsiteY52" fmla="*/ 490653 h 1628078"/>
              <a:gd name="connsiteX53" fmla="*/ 4192859 w 4572000"/>
              <a:gd name="connsiteY53" fmla="*/ 423746 h 1628078"/>
              <a:gd name="connsiteX54" fmla="*/ 4270917 w 4572000"/>
              <a:gd name="connsiteY54" fmla="*/ 345687 h 1628078"/>
              <a:gd name="connsiteX55" fmla="*/ 4315522 w 4572000"/>
              <a:gd name="connsiteY55" fmla="*/ 289931 h 1628078"/>
              <a:gd name="connsiteX56" fmla="*/ 4415883 w 4572000"/>
              <a:gd name="connsiteY56" fmla="*/ 200722 h 1628078"/>
              <a:gd name="connsiteX57" fmla="*/ 4482790 w 4572000"/>
              <a:gd name="connsiteY57" fmla="*/ 133814 h 1628078"/>
              <a:gd name="connsiteX58" fmla="*/ 4572000 w 4572000"/>
              <a:gd name="connsiteY5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732049 w 4572000"/>
              <a:gd name="connsiteY48" fmla="*/ 724829 h 1628078"/>
              <a:gd name="connsiteX49" fmla="*/ 3735659 w 4572000"/>
              <a:gd name="connsiteY49" fmla="*/ 747131 h 1628078"/>
              <a:gd name="connsiteX50" fmla="*/ 4081346 w 4572000"/>
              <a:gd name="connsiteY50" fmla="*/ 535258 h 1628078"/>
              <a:gd name="connsiteX51" fmla="*/ 4125951 w 4572000"/>
              <a:gd name="connsiteY51" fmla="*/ 490653 h 1628078"/>
              <a:gd name="connsiteX52" fmla="*/ 4192859 w 4572000"/>
              <a:gd name="connsiteY52" fmla="*/ 423746 h 1628078"/>
              <a:gd name="connsiteX53" fmla="*/ 4270917 w 4572000"/>
              <a:gd name="connsiteY53" fmla="*/ 345687 h 1628078"/>
              <a:gd name="connsiteX54" fmla="*/ 4315522 w 4572000"/>
              <a:gd name="connsiteY54" fmla="*/ 289931 h 1628078"/>
              <a:gd name="connsiteX55" fmla="*/ 4415883 w 4572000"/>
              <a:gd name="connsiteY55" fmla="*/ 200722 h 1628078"/>
              <a:gd name="connsiteX56" fmla="*/ 4482790 w 4572000"/>
              <a:gd name="connsiteY56" fmla="*/ 133814 h 1628078"/>
              <a:gd name="connsiteX57" fmla="*/ 4572000 w 4572000"/>
              <a:gd name="connsiteY5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364059 w 4572000"/>
              <a:gd name="connsiteY45" fmla="*/ 535258 h 1628078"/>
              <a:gd name="connsiteX46" fmla="*/ 2732049 w 4572000"/>
              <a:gd name="connsiteY46" fmla="*/ 724829 h 1628078"/>
              <a:gd name="connsiteX47" fmla="*/ 3735659 w 4572000"/>
              <a:gd name="connsiteY47" fmla="*/ 747131 h 1628078"/>
              <a:gd name="connsiteX48" fmla="*/ 4081346 w 4572000"/>
              <a:gd name="connsiteY48" fmla="*/ 535258 h 1628078"/>
              <a:gd name="connsiteX49" fmla="*/ 4125951 w 4572000"/>
              <a:gd name="connsiteY49" fmla="*/ 490653 h 1628078"/>
              <a:gd name="connsiteX50" fmla="*/ 4192859 w 4572000"/>
              <a:gd name="connsiteY50" fmla="*/ 423746 h 1628078"/>
              <a:gd name="connsiteX51" fmla="*/ 4270917 w 4572000"/>
              <a:gd name="connsiteY51" fmla="*/ 345687 h 1628078"/>
              <a:gd name="connsiteX52" fmla="*/ 4315522 w 4572000"/>
              <a:gd name="connsiteY52" fmla="*/ 289931 h 1628078"/>
              <a:gd name="connsiteX53" fmla="*/ 4415883 w 4572000"/>
              <a:gd name="connsiteY53" fmla="*/ 200722 h 1628078"/>
              <a:gd name="connsiteX54" fmla="*/ 4482790 w 4572000"/>
              <a:gd name="connsiteY54" fmla="*/ 133814 h 1628078"/>
              <a:gd name="connsiteX55" fmla="*/ 4572000 w 4572000"/>
              <a:gd name="connsiteY5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364059 w 4572000"/>
              <a:gd name="connsiteY44" fmla="*/ 535258 h 1628078"/>
              <a:gd name="connsiteX45" fmla="*/ 2732049 w 4572000"/>
              <a:gd name="connsiteY45" fmla="*/ 724829 h 1628078"/>
              <a:gd name="connsiteX46" fmla="*/ 3735659 w 4572000"/>
              <a:gd name="connsiteY46" fmla="*/ 747131 h 1628078"/>
              <a:gd name="connsiteX47" fmla="*/ 4081346 w 4572000"/>
              <a:gd name="connsiteY47" fmla="*/ 535258 h 1628078"/>
              <a:gd name="connsiteX48" fmla="*/ 4125951 w 4572000"/>
              <a:gd name="connsiteY48" fmla="*/ 490653 h 1628078"/>
              <a:gd name="connsiteX49" fmla="*/ 4192859 w 4572000"/>
              <a:gd name="connsiteY49" fmla="*/ 423746 h 1628078"/>
              <a:gd name="connsiteX50" fmla="*/ 4270917 w 4572000"/>
              <a:gd name="connsiteY50" fmla="*/ 345687 h 1628078"/>
              <a:gd name="connsiteX51" fmla="*/ 4315522 w 4572000"/>
              <a:gd name="connsiteY51" fmla="*/ 289931 h 1628078"/>
              <a:gd name="connsiteX52" fmla="*/ 4415883 w 4572000"/>
              <a:gd name="connsiteY52" fmla="*/ 200722 h 1628078"/>
              <a:gd name="connsiteX53" fmla="*/ 4482790 w 4572000"/>
              <a:gd name="connsiteY53" fmla="*/ 133814 h 1628078"/>
              <a:gd name="connsiteX54" fmla="*/ 4572000 w 4572000"/>
              <a:gd name="connsiteY5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018371 w 4572000"/>
              <a:gd name="connsiteY41" fmla="*/ 200722 h 1628078"/>
              <a:gd name="connsiteX42" fmla="*/ 2118732 w 4572000"/>
              <a:gd name="connsiteY42" fmla="*/ 267629 h 1628078"/>
              <a:gd name="connsiteX43" fmla="*/ 2364059 w 4572000"/>
              <a:gd name="connsiteY43" fmla="*/ 535258 h 1628078"/>
              <a:gd name="connsiteX44" fmla="*/ 2732049 w 4572000"/>
              <a:gd name="connsiteY44" fmla="*/ 724829 h 1628078"/>
              <a:gd name="connsiteX45" fmla="*/ 3735659 w 4572000"/>
              <a:gd name="connsiteY45" fmla="*/ 747131 h 1628078"/>
              <a:gd name="connsiteX46" fmla="*/ 4081346 w 4572000"/>
              <a:gd name="connsiteY46" fmla="*/ 535258 h 1628078"/>
              <a:gd name="connsiteX47" fmla="*/ 4125951 w 4572000"/>
              <a:gd name="connsiteY47" fmla="*/ 490653 h 1628078"/>
              <a:gd name="connsiteX48" fmla="*/ 4192859 w 4572000"/>
              <a:gd name="connsiteY48" fmla="*/ 423746 h 1628078"/>
              <a:gd name="connsiteX49" fmla="*/ 4270917 w 4572000"/>
              <a:gd name="connsiteY49" fmla="*/ 345687 h 1628078"/>
              <a:gd name="connsiteX50" fmla="*/ 4315522 w 4572000"/>
              <a:gd name="connsiteY50" fmla="*/ 289931 h 1628078"/>
              <a:gd name="connsiteX51" fmla="*/ 4415883 w 4572000"/>
              <a:gd name="connsiteY51" fmla="*/ 200722 h 1628078"/>
              <a:gd name="connsiteX52" fmla="*/ 4482790 w 4572000"/>
              <a:gd name="connsiteY52" fmla="*/ 133814 h 1628078"/>
              <a:gd name="connsiteX53" fmla="*/ 4572000 w 4572000"/>
              <a:gd name="connsiteY5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118732 w 4572000"/>
              <a:gd name="connsiteY41" fmla="*/ 267629 h 1628078"/>
              <a:gd name="connsiteX42" fmla="*/ 2364059 w 4572000"/>
              <a:gd name="connsiteY42" fmla="*/ 535258 h 1628078"/>
              <a:gd name="connsiteX43" fmla="*/ 2732049 w 4572000"/>
              <a:gd name="connsiteY43" fmla="*/ 724829 h 1628078"/>
              <a:gd name="connsiteX44" fmla="*/ 3735659 w 4572000"/>
              <a:gd name="connsiteY44" fmla="*/ 747131 h 1628078"/>
              <a:gd name="connsiteX45" fmla="*/ 4081346 w 4572000"/>
              <a:gd name="connsiteY45" fmla="*/ 535258 h 1628078"/>
              <a:gd name="connsiteX46" fmla="*/ 4125951 w 4572000"/>
              <a:gd name="connsiteY46" fmla="*/ 490653 h 1628078"/>
              <a:gd name="connsiteX47" fmla="*/ 4192859 w 4572000"/>
              <a:gd name="connsiteY47" fmla="*/ 423746 h 1628078"/>
              <a:gd name="connsiteX48" fmla="*/ 4270917 w 4572000"/>
              <a:gd name="connsiteY48" fmla="*/ 345687 h 1628078"/>
              <a:gd name="connsiteX49" fmla="*/ 4315522 w 4572000"/>
              <a:gd name="connsiteY49" fmla="*/ 289931 h 1628078"/>
              <a:gd name="connsiteX50" fmla="*/ 4415883 w 4572000"/>
              <a:gd name="connsiteY50" fmla="*/ 200722 h 1628078"/>
              <a:gd name="connsiteX51" fmla="*/ 4482790 w 4572000"/>
              <a:gd name="connsiteY51" fmla="*/ 133814 h 1628078"/>
              <a:gd name="connsiteX52" fmla="*/ 4572000 w 4572000"/>
              <a:gd name="connsiteY5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96068 w 4572000"/>
              <a:gd name="connsiteY39" fmla="*/ 178419 h 1628078"/>
              <a:gd name="connsiteX40" fmla="*/ 2118732 w 4572000"/>
              <a:gd name="connsiteY40" fmla="*/ 267629 h 1628078"/>
              <a:gd name="connsiteX41" fmla="*/ 2364059 w 4572000"/>
              <a:gd name="connsiteY41" fmla="*/ 535258 h 1628078"/>
              <a:gd name="connsiteX42" fmla="*/ 2732049 w 4572000"/>
              <a:gd name="connsiteY42" fmla="*/ 724829 h 1628078"/>
              <a:gd name="connsiteX43" fmla="*/ 3735659 w 4572000"/>
              <a:gd name="connsiteY43" fmla="*/ 747131 h 1628078"/>
              <a:gd name="connsiteX44" fmla="*/ 4081346 w 4572000"/>
              <a:gd name="connsiteY44" fmla="*/ 535258 h 1628078"/>
              <a:gd name="connsiteX45" fmla="*/ 4125951 w 4572000"/>
              <a:gd name="connsiteY45" fmla="*/ 490653 h 1628078"/>
              <a:gd name="connsiteX46" fmla="*/ 4192859 w 4572000"/>
              <a:gd name="connsiteY46" fmla="*/ 423746 h 1628078"/>
              <a:gd name="connsiteX47" fmla="*/ 4270917 w 4572000"/>
              <a:gd name="connsiteY47" fmla="*/ 345687 h 1628078"/>
              <a:gd name="connsiteX48" fmla="*/ 4315522 w 4572000"/>
              <a:gd name="connsiteY48" fmla="*/ 289931 h 1628078"/>
              <a:gd name="connsiteX49" fmla="*/ 4415883 w 4572000"/>
              <a:gd name="connsiteY49" fmla="*/ 200722 h 1628078"/>
              <a:gd name="connsiteX50" fmla="*/ 4482790 w 4572000"/>
              <a:gd name="connsiteY50" fmla="*/ 133814 h 1628078"/>
              <a:gd name="connsiteX51" fmla="*/ 4572000 w 4572000"/>
              <a:gd name="connsiteY5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2118732 w 4572000"/>
              <a:gd name="connsiteY39" fmla="*/ 267629 h 1628078"/>
              <a:gd name="connsiteX40" fmla="*/ 2364059 w 4572000"/>
              <a:gd name="connsiteY40" fmla="*/ 535258 h 1628078"/>
              <a:gd name="connsiteX41" fmla="*/ 2732049 w 4572000"/>
              <a:gd name="connsiteY41" fmla="*/ 724829 h 1628078"/>
              <a:gd name="connsiteX42" fmla="*/ 3735659 w 4572000"/>
              <a:gd name="connsiteY42" fmla="*/ 747131 h 1628078"/>
              <a:gd name="connsiteX43" fmla="*/ 4081346 w 4572000"/>
              <a:gd name="connsiteY43" fmla="*/ 535258 h 1628078"/>
              <a:gd name="connsiteX44" fmla="*/ 4125951 w 4572000"/>
              <a:gd name="connsiteY44" fmla="*/ 490653 h 1628078"/>
              <a:gd name="connsiteX45" fmla="*/ 4192859 w 4572000"/>
              <a:gd name="connsiteY45" fmla="*/ 423746 h 1628078"/>
              <a:gd name="connsiteX46" fmla="*/ 4270917 w 4572000"/>
              <a:gd name="connsiteY46" fmla="*/ 345687 h 1628078"/>
              <a:gd name="connsiteX47" fmla="*/ 4315522 w 4572000"/>
              <a:gd name="connsiteY47" fmla="*/ 289931 h 1628078"/>
              <a:gd name="connsiteX48" fmla="*/ 4415883 w 4572000"/>
              <a:gd name="connsiteY48" fmla="*/ 200722 h 1628078"/>
              <a:gd name="connsiteX49" fmla="*/ 4482790 w 4572000"/>
              <a:gd name="connsiteY49" fmla="*/ 133814 h 1628078"/>
              <a:gd name="connsiteX50" fmla="*/ 4572000 w 4572000"/>
              <a:gd name="connsiteY5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884556 w 4572000"/>
              <a:gd name="connsiteY37" fmla="*/ 122663 h 1628078"/>
              <a:gd name="connsiteX38" fmla="*/ 2118732 w 4572000"/>
              <a:gd name="connsiteY38" fmla="*/ 267629 h 1628078"/>
              <a:gd name="connsiteX39" fmla="*/ 2364059 w 4572000"/>
              <a:gd name="connsiteY39" fmla="*/ 535258 h 1628078"/>
              <a:gd name="connsiteX40" fmla="*/ 2732049 w 4572000"/>
              <a:gd name="connsiteY40" fmla="*/ 724829 h 1628078"/>
              <a:gd name="connsiteX41" fmla="*/ 3735659 w 4572000"/>
              <a:gd name="connsiteY41" fmla="*/ 747131 h 1628078"/>
              <a:gd name="connsiteX42" fmla="*/ 4081346 w 4572000"/>
              <a:gd name="connsiteY42" fmla="*/ 535258 h 1628078"/>
              <a:gd name="connsiteX43" fmla="*/ 4125951 w 4572000"/>
              <a:gd name="connsiteY43" fmla="*/ 490653 h 1628078"/>
              <a:gd name="connsiteX44" fmla="*/ 4192859 w 4572000"/>
              <a:gd name="connsiteY44" fmla="*/ 423746 h 1628078"/>
              <a:gd name="connsiteX45" fmla="*/ 4270917 w 4572000"/>
              <a:gd name="connsiteY45" fmla="*/ 345687 h 1628078"/>
              <a:gd name="connsiteX46" fmla="*/ 4315522 w 4572000"/>
              <a:gd name="connsiteY46" fmla="*/ 289931 h 1628078"/>
              <a:gd name="connsiteX47" fmla="*/ 4415883 w 4572000"/>
              <a:gd name="connsiteY47" fmla="*/ 200722 h 1628078"/>
              <a:gd name="connsiteX48" fmla="*/ 4482790 w 4572000"/>
              <a:gd name="connsiteY48" fmla="*/ 133814 h 1628078"/>
              <a:gd name="connsiteX49" fmla="*/ 4572000 w 4572000"/>
              <a:gd name="connsiteY4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505415 w 4572000"/>
              <a:gd name="connsiteY35" fmla="*/ 122663 h 1628078"/>
              <a:gd name="connsiteX36" fmla="*/ 1884556 w 4572000"/>
              <a:gd name="connsiteY36" fmla="*/ 122663 h 1628078"/>
              <a:gd name="connsiteX37" fmla="*/ 2118732 w 4572000"/>
              <a:gd name="connsiteY37" fmla="*/ 267629 h 1628078"/>
              <a:gd name="connsiteX38" fmla="*/ 2364059 w 4572000"/>
              <a:gd name="connsiteY38" fmla="*/ 535258 h 1628078"/>
              <a:gd name="connsiteX39" fmla="*/ 2732049 w 4572000"/>
              <a:gd name="connsiteY39" fmla="*/ 724829 h 1628078"/>
              <a:gd name="connsiteX40" fmla="*/ 3735659 w 4572000"/>
              <a:gd name="connsiteY40" fmla="*/ 747131 h 1628078"/>
              <a:gd name="connsiteX41" fmla="*/ 4081346 w 4572000"/>
              <a:gd name="connsiteY41" fmla="*/ 535258 h 1628078"/>
              <a:gd name="connsiteX42" fmla="*/ 4125951 w 4572000"/>
              <a:gd name="connsiteY42" fmla="*/ 490653 h 1628078"/>
              <a:gd name="connsiteX43" fmla="*/ 4192859 w 4572000"/>
              <a:gd name="connsiteY43" fmla="*/ 423746 h 1628078"/>
              <a:gd name="connsiteX44" fmla="*/ 4270917 w 4572000"/>
              <a:gd name="connsiteY44" fmla="*/ 345687 h 1628078"/>
              <a:gd name="connsiteX45" fmla="*/ 4315522 w 4572000"/>
              <a:gd name="connsiteY45" fmla="*/ 289931 h 1628078"/>
              <a:gd name="connsiteX46" fmla="*/ 4415883 w 4572000"/>
              <a:gd name="connsiteY46" fmla="*/ 200722 h 1628078"/>
              <a:gd name="connsiteX47" fmla="*/ 4482790 w 4572000"/>
              <a:gd name="connsiteY47" fmla="*/ 133814 h 1628078"/>
              <a:gd name="connsiteX48" fmla="*/ 4572000 w 4572000"/>
              <a:gd name="connsiteY4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505415 w 4572000"/>
              <a:gd name="connsiteY34" fmla="*/ 122663 h 1628078"/>
              <a:gd name="connsiteX35" fmla="*/ 1884556 w 4572000"/>
              <a:gd name="connsiteY35" fmla="*/ 122663 h 1628078"/>
              <a:gd name="connsiteX36" fmla="*/ 2118732 w 4572000"/>
              <a:gd name="connsiteY36" fmla="*/ 267629 h 1628078"/>
              <a:gd name="connsiteX37" fmla="*/ 2364059 w 4572000"/>
              <a:gd name="connsiteY37" fmla="*/ 535258 h 1628078"/>
              <a:gd name="connsiteX38" fmla="*/ 2732049 w 4572000"/>
              <a:gd name="connsiteY38" fmla="*/ 724829 h 1628078"/>
              <a:gd name="connsiteX39" fmla="*/ 3735659 w 4572000"/>
              <a:gd name="connsiteY39" fmla="*/ 747131 h 1628078"/>
              <a:gd name="connsiteX40" fmla="*/ 4081346 w 4572000"/>
              <a:gd name="connsiteY40" fmla="*/ 535258 h 1628078"/>
              <a:gd name="connsiteX41" fmla="*/ 4125951 w 4572000"/>
              <a:gd name="connsiteY41" fmla="*/ 490653 h 1628078"/>
              <a:gd name="connsiteX42" fmla="*/ 4192859 w 4572000"/>
              <a:gd name="connsiteY42" fmla="*/ 423746 h 1628078"/>
              <a:gd name="connsiteX43" fmla="*/ 4270917 w 4572000"/>
              <a:gd name="connsiteY43" fmla="*/ 345687 h 1628078"/>
              <a:gd name="connsiteX44" fmla="*/ 4315522 w 4572000"/>
              <a:gd name="connsiteY44" fmla="*/ 289931 h 1628078"/>
              <a:gd name="connsiteX45" fmla="*/ 4415883 w 4572000"/>
              <a:gd name="connsiteY45" fmla="*/ 200722 h 1628078"/>
              <a:gd name="connsiteX46" fmla="*/ 4482790 w 4572000"/>
              <a:gd name="connsiteY46" fmla="*/ 133814 h 1628078"/>
              <a:gd name="connsiteX47" fmla="*/ 4572000 w 4572000"/>
              <a:gd name="connsiteY4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505415 w 4572000"/>
              <a:gd name="connsiteY33" fmla="*/ 122663 h 1628078"/>
              <a:gd name="connsiteX34" fmla="*/ 1884556 w 4572000"/>
              <a:gd name="connsiteY34" fmla="*/ 122663 h 1628078"/>
              <a:gd name="connsiteX35" fmla="*/ 2118732 w 4572000"/>
              <a:gd name="connsiteY35" fmla="*/ 267629 h 1628078"/>
              <a:gd name="connsiteX36" fmla="*/ 2364059 w 4572000"/>
              <a:gd name="connsiteY36" fmla="*/ 535258 h 1628078"/>
              <a:gd name="connsiteX37" fmla="*/ 2732049 w 4572000"/>
              <a:gd name="connsiteY37" fmla="*/ 724829 h 1628078"/>
              <a:gd name="connsiteX38" fmla="*/ 3735659 w 4572000"/>
              <a:gd name="connsiteY38" fmla="*/ 747131 h 1628078"/>
              <a:gd name="connsiteX39" fmla="*/ 4081346 w 4572000"/>
              <a:gd name="connsiteY39" fmla="*/ 535258 h 1628078"/>
              <a:gd name="connsiteX40" fmla="*/ 4125951 w 4572000"/>
              <a:gd name="connsiteY40" fmla="*/ 490653 h 1628078"/>
              <a:gd name="connsiteX41" fmla="*/ 4192859 w 4572000"/>
              <a:gd name="connsiteY41" fmla="*/ 423746 h 1628078"/>
              <a:gd name="connsiteX42" fmla="*/ 4270917 w 4572000"/>
              <a:gd name="connsiteY42" fmla="*/ 345687 h 1628078"/>
              <a:gd name="connsiteX43" fmla="*/ 4315522 w 4572000"/>
              <a:gd name="connsiteY43" fmla="*/ 289931 h 1628078"/>
              <a:gd name="connsiteX44" fmla="*/ 4415883 w 4572000"/>
              <a:gd name="connsiteY44" fmla="*/ 200722 h 1628078"/>
              <a:gd name="connsiteX45" fmla="*/ 4482790 w 4572000"/>
              <a:gd name="connsiteY45" fmla="*/ 133814 h 1628078"/>
              <a:gd name="connsiteX46" fmla="*/ 4572000 w 4572000"/>
              <a:gd name="connsiteY4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505415 w 4572000"/>
              <a:gd name="connsiteY32" fmla="*/ 122663 h 1628078"/>
              <a:gd name="connsiteX33" fmla="*/ 1884556 w 4572000"/>
              <a:gd name="connsiteY33" fmla="*/ 122663 h 1628078"/>
              <a:gd name="connsiteX34" fmla="*/ 2118732 w 4572000"/>
              <a:gd name="connsiteY34" fmla="*/ 267629 h 1628078"/>
              <a:gd name="connsiteX35" fmla="*/ 2364059 w 4572000"/>
              <a:gd name="connsiteY35" fmla="*/ 535258 h 1628078"/>
              <a:gd name="connsiteX36" fmla="*/ 2732049 w 4572000"/>
              <a:gd name="connsiteY36" fmla="*/ 724829 h 1628078"/>
              <a:gd name="connsiteX37" fmla="*/ 3735659 w 4572000"/>
              <a:gd name="connsiteY37" fmla="*/ 747131 h 1628078"/>
              <a:gd name="connsiteX38" fmla="*/ 4081346 w 4572000"/>
              <a:gd name="connsiteY38" fmla="*/ 535258 h 1628078"/>
              <a:gd name="connsiteX39" fmla="*/ 4125951 w 4572000"/>
              <a:gd name="connsiteY39" fmla="*/ 490653 h 1628078"/>
              <a:gd name="connsiteX40" fmla="*/ 4192859 w 4572000"/>
              <a:gd name="connsiteY40" fmla="*/ 423746 h 1628078"/>
              <a:gd name="connsiteX41" fmla="*/ 4270917 w 4572000"/>
              <a:gd name="connsiteY41" fmla="*/ 345687 h 1628078"/>
              <a:gd name="connsiteX42" fmla="*/ 4315522 w 4572000"/>
              <a:gd name="connsiteY42" fmla="*/ 289931 h 1628078"/>
              <a:gd name="connsiteX43" fmla="*/ 4415883 w 4572000"/>
              <a:gd name="connsiteY43" fmla="*/ 200722 h 1628078"/>
              <a:gd name="connsiteX44" fmla="*/ 4482790 w 4572000"/>
              <a:gd name="connsiteY44" fmla="*/ 133814 h 1628078"/>
              <a:gd name="connsiteX45" fmla="*/ 4572000 w 4572000"/>
              <a:gd name="connsiteY4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505415 w 4572000"/>
              <a:gd name="connsiteY31" fmla="*/ 122663 h 1628078"/>
              <a:gd name="connsiteX32" fmla="*/ 1884556 w 4572000"/>
              <a:gd name="connsiteY32" fmla="*/ 122663 h 1628078"/>
              <a:gd name="connsiteX33" fmla="*/ 2118732 w 4572000"/>
              <a:gd name="connsiteY33" fmla="*/ 267629 h 1628078"/>
              <a:gd name="connsiteX34" fmla="*/ 2364059 w 4572000"/>
              <a:gd name="connsiteY34" fmla="*/ 535258 h 1628078"/>
              <a:gd name="connsiteX35" fmla="*/ 2732049 w 4572000"/>
              <a:gd name="connsiteY35" fmla="*/ 724829 h 1628078"/>
              <a:gd name="connsiteX36" fmla="*/ 3735659 w 4572000"/>
              <a:gd name="connsiteY36" fmla="*/ 747131 h 1628078"/>
              <a:gd name="connsiteX37" fmla="*/ 4081346 w 4572000"/>
              <a:gd name="connsiteY37" fmla="*/ 535258 h 1628078"/>
              <a:gd name="connsiteX38" fmla="*/ 4125951 w 4572000"/>
              <a:gd name="connsiteY38" fmla="*/ 490653 h 1628078"/>
              <a:gd name="connsiteX39" fmla="*/ 4192859 w 4572000"/>
              <a:gd name="connsiteY39" fmla="*/ 423746 h 1628078"/>
              <a:gd name="connsiteX40" fmla="*/ 4270917 w 4572000"/>
              <a:gd name="connsiteY40" fmla="*/ 345687 h 1628078"/>
              <a:gd name="connsiteX41" fmla="*/ 4315522 w 4572000"/>
              <a:gd name="connsiteY41" fmla="*/ 289931 h 1628078"/>
              <a:gd name="connsiteX42" fmla="*/ 4415883 w 4572000"/>
              <a:gd name="connsiteY42" fmla="*/ 200722 h 1628078"/>
              <a:gd name="connsiteX43" fmla="*/ 4482790 w 4572000"/>
              <a:gd name="connsiteY43" fmla="*/ 133814 h 1628078"/>
              <a:gd name="connsiteX44" fmla="*/ 4572000 w 4572000"/>
              <a:gd name="connsiteY4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505415 w 4572000"/>
              <a:gd name="connsiteY30" fmla="*/ 122663 h 1628078"/>
              <a:gd name="connsiteX31" fmla="*/ 1884556 w 4572000"/>
              <a:gd name="connsiteY31" fmla="*/ 122663 h 1628078"/>
              <a:gd name="connsiteX32" fmla="*/ 2118732 w 4572000"/>
              <a:gd name="connsiteY32" fmla="*/ 267629 h 1628078"/>
              <a:gd name="connsiteX33" fmla="*/ 2364059 w 4572000"/>
              <a:gd name="connsiteY33" fmla="*/ 535258 h 1628078"/>
              <a:gd name="connsiteX34" fmla="*/ 2732049 w 4572000"/>
              <a:gd name="connsiteY34" fmla="*/ 724829 h 1628078"/>
              <a:gd name="connsiteX35" fmla="*/ 3735659 w 4572000"/>
              <a:gd name="connsiteY35" fmla="*/ 747131 h 1628078"/>
              <a:gd name="connsiteX36" fmla="*/ 4081346 w 4572000"/>
              <a:gd name="connsiteY36" fmla="*/ 535258 h 1628078"/>
              <a:gd name="connsiteX37" fmla="*/ 4125951 w 4572000"/>
              <a:gd name="connsiteY37" fmla="*/ 490653 h 1628078"/>
              <a:gd name="connsiteX38" fmla="*/ 4192859 w 4572000"/>
              <a:gd name="connsiteY38" fmla="*/ 423746 h 1628078"/>
              <a:gd name="connsiteX39" fmla="*/ 4270917 w 4572000"/>
              <a:gd name="connsiteY39" fmla="*/ 345687 h 1628078"/>
              <a:gd name="connsiteX40" fmla="*/ 4315522 w 4572000"/>
              <a:gd name="connsiteY40" fmla="*/ 289931 h 1628078"/>
              <a:gd name="connsiteX41" fmla="*/ 4415883 w 4572000"/>
              <a:gd name="connsiteY41" fmla="*/ 200722 h 1628078"/>
              <a:gd name="connsiteX42" fmla="*/ 4482790 w 4572000"/>
              <a:gd name="connsiteY42" fmla="*/ 133814 h 1628078"/>
              <a:gd name="connsiteX43" fmla="*/ 4572000 w 4572000"/>
              <a:gd name="connsiteY4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505415 w 4572000"/>
              <a:gd name="connsiteY29" fmla="*/ 122663 h 1628078"/>
              <a:gd name="connsiteX30" fmla="*/ 1884556 w 4572000"/>
              <a:gd name="connsiteY30" fmla="*/ 122663 h 1628078"/>
              <a:gd name="connsiteX31" fmla="*/ 2118732 w 4572000"/>
              <a:gd name="connsiteY31" fmla="*/ 267629 h 1628078"/>
              <a:gd name="connsiteX32" fmla="*/ 2364059 w 4572000"/>
              <a:gd name="connsiteY32" fmla="*/ 535258 h 1628078"/>
              <a:gd name="connsiteX33" fmla="*/ 2732049 w 4572000"/>
              <a:gd name="connsiteY33" fmla="*/ 724829 h 1628078"/>
              <a:gd name="connsiteX34" fmla="*/ 3735659 w 4572000"/>
              <a:gd name="connsiteY34" fmla="*/ 747131 h 1628078"/>
              <a:gd name="connsiteX35" fmla="*/ 4081346 w 4572000"/>
              <a:gd name="connsiteY35" fmla="*/ 535258 h 1628078"/>
              <a:gd name="connsiteX36" fmla="*/ 4125951 w 4572000"/>
              <a:gd name="connsiteY36" fmla="*/ 490653 h 1628078"/>
              <a:gd name="connsiteX37" fmla="*/ 4192859 w 4572000"/>
              <a:gd name="connsiteY37" fmla="*/ 423746 h 1628078"/>
              <a:gd name="connsiteX38" fmla="*/ 4270917 w 4572000"/>
              <a:gd name="connsiteY38" fmla="*/ 345687 h 1628078"/>
              <a:gd name="connsiteX39" fmla="*/ 4315522 w 4572000"/>
              <a:gd name="connsiteY39" fmla="*/ 289931 h 1628078"/>
              <a:gd name="connsiteX40" fmla="*/ 4415883 w 4572000"/>
              <a:gd name="connsiteY40" fmla="*/ 200722 h 1628078"/>
              <a:gd name="connsiteX41" fmla="*/ 4482790 w 4572000"/>
              <a:gd name="connsiteY41" fmla="*/ 133814 h 1628078"/>
              <a:gd name="connsiteX42" fmla="*/ 4572000 w 4572000"/>
              <a:gd name="connsiteY4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505415 w 4572000"/>
              <a:gd name="connsiteY28" fmla="*/ 122663 h 1628078"/>
              <a:gd name="connsiteX29" fmla="*/ 1884556 w 4572000"/>
              <a:gd name="connsiteY29" fmla="*/ 122663 h 1628078"/>
              <a:gd name="connsiteX30" fmla="*/ 2118732 w 4572000"/>
              <a:gd name="connsiteY30" fmla="*/ 267629 h 1628078"/>
              <a:gd name="connsiteX31" fmla="*/ 2364059 w 4572000"/>
              <a:gd name="connsiteY31" fmla="*/ 535258 h 1628078"/>
              <a:gd name="connsiteX32" fmla="*/ 2732049 w 4572000"/>
              <a:gd name="connsiteY32" fmla="*/ 724829 h 1628078"/>
              <a:gd name="connsiteX33" fmla="*/ 3735659 w 4572000"/>
              <a:gd name="connsiteY33" fmla="*/ 747131 h 1628078"/>
              <a:gd name="connsiteX34" fmla="*/ 4081346 w 4572000"/>
              <a:gd name="connsiteY34" fmla="*/ 535258 h 1628078"/>
              <a:gd name="connsiteX35" fmla="*/ 4125951 w 4572000"/>
              <a:gd name="connsiteY35" fmla="*/ 490653 h 1628078"/>
              <a:gd name="connsiteX36" fmla="*/ 4192859 w 4572000"/>
              <a:gd name="connsiteY36" fmla="*/ 423746 h 1628078"/>
              <a:gd name="connsiteX37" fmla="*/ 4270917 w 4572000"/>
              <a:gd name="connsiteY37" fmla="*/ 345687 h 1628078"/>
              <a:gd name="connsiteX38" fmla="*/ 4315522 w 4572000"/>
              <a:gd name="connsiteY38" fmla="*/ 289931 h 1628078"/>
              <a:gd name="connsiteX39" fmla="*/ 4415883 w 4572000"/>
              <a:gd name="connsiteY39" fmla="*/ 200722 h 1628078"/>
              <a:gd name="connsiteX40" fmla="*/ 4482790 w 4572000"/>
              <a:gd name="connsiteY40" fmla="*/ 133814 h 1628078"/>
              <a:gd name="connsiteX41" fmla="*/ 4572000 w 4572000"/>
              <a:gd name="connsiteY4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505415 w 4572000"/>
              <a:gd name="connsiteY27" fmla="*/ 122663 h 1628078"/>
              <a:gd name="connsiteX28" fmla="*/ 1884556 w 4572000"/>
              <a:gd name="connsiteY28" fmla="*/ 122663 h 1628078"/>
              <a:gd name="connsiteX29" fmla="*/ 2118732 w 4572000"/>
              <a:gd name="connsiteY29" fmla="*/ 267629 h 1628078"/>
              <a:gd name="connsiteX30" fmla="*/ 2364059 w 4572000"/>
              <a:gd name="connsiteY30" fmla="*/ 535258 h 1628078"/>
              <a:gd name="connsiteX31" fmla="*/ 2732049 w 4572000"/>
              <a:gd name="connsiteY31" fmla="*/ 724829 h 1628078"/>
              <a:gd name="connsiteX32" fmla="*/ 3735659 w 4572000"/>
              <a:gd name="connsiteY32" fmla="*/ 747131 h 1628078"/>
              <a:gd name="connsiteX33" fmla="*/ 4081346 w 4572000"/>
              <a:gd name="connsiteY33" fmla="*/ 535258 h 1628078"/>
              <a:gd name="connsiteX34" fmla="*/ 4125951 w 4572000"/>
              <a:gd name="connsiteY34" fmla="*/ 490653 h 1628078"/>
              <a:gd name="connsiteX35" fmla="*/ 4192859 w 4572000"/>
              <a:gd name="connsiteY35" fmla="*/ 423746 h 1628078"/>
              <a:gd name="connsiteX36" fmla="*/ 4270917 w 4572000"/>
              <a:gd name="connsiteY36" fmla="*/ 345687 h 1628078"/>
              <a:gd name="connsiteX37" fmla="*/ 4315522 w 4572000"/>
              <a:gd name="connsiteY37" fmla="*/ 289931 h 1628078"/>
              <a:gd name="connsiteX38" fmla="*/ 4415883 w 4572000"/>
              <a:gd name="connsiteY38" fmla="*/ 200722 h 1628078"/>
              <a:gd name="connsiteX39" fmla="*/ 4482790 w 4572000"/>
              <a:gd name="connsiteY39" fmla="*/ 133814 h 1628078"/>
              <a:gd name="connsiteX40" fmla="*/ 4572000 w 4572000"/>
              <a:gd name="connsiteY4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1505415 w 4572000"/>
              <a:gd name="connsiteY26" fmla="*/ 122663 h 1628078"/>
              <a:gd name="connsiteX27" fmla="*/ 1884556 w 4572000"/>
              <a:gd name="connsiteY27" fmla="*/ 122663 h 1628078"/>
              <a:gd name="connsiteX28" fmla="*/ 2118732 w 4572000"/>
              <a:gd name="connsiteY28" fmla="*/ 267629 h 1628078"/>
              <a:gd name="connsiteX29" fmla="*/ 2364059 w 4572000"/>
              <a:gd name="connsiteY29" fmla="*/ 535258 h 1628078"/>
              <a:gd name="connsiteX30" fmla="*/ 2732049 w 4572000"/>
              <a:gd name="connsiteY30" fmla="*/ 724829 h 1628078"/>
              <a:gd name="connsiteX31" fmla="*/ 3735659 w 4572000"/>
              <a:gd name="connsiteY31" fmla="*/ 747131 h 1628078"/>
              <a:gd name="connsiteX32" fmla="*/ 4081346 w 4572000"/>
              <a:gd name="connsiteY32" fmla="*/ 535258 h 1628078"/>
              <a:gd name="connsiteX33" fmla="*/ 4125951 w 4572000"/>
              <a:gd name="connsiteY33" fmla="*/ 490653 h 1628078"/>
              <a:gd name="connsiteX34" fmla="*/ 4192859 w 4572000"/>
              <a:gd name="connsiteY34" fmla="*/ 423746 h 1628078"/>
              <a:gd name="connsiteX35" fmla="*/ 4270917 w 4572000"/>
              <a:gd name="connsiteY35" fmla="*/ 345687 h 1628078"/>
              <a:gd name="connsiteX36" fmla="*/ 4315522 w 4572000"/>
              <a:gd name="connsiteY36" fmla="*/ 289931 h 1628078"/>
              <a:gd name="connsiteX37" fmla="*/ 4415883 w 4572000"/>
              <a:gd name="connsiteY37" fmla="*/ 200722 h 1628078"/>
              <a:gd name="connsiteX38" fmla="*/ 4482790 w 4572000"/>
              <a:gd name="connsiteY38" fmla="*/ 133814 h 1628078"/>
              <a:gd name="connsiteX39" fmla="*/ 4572000 w 4572000"/>
              <a:gd name="connsiteY3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1505415 w 4572000"/>
              <a:gd name="connsiteY25" fmla="*/ 122663 h 1628078"/>
              <a:gd name="connsiteX26" fmla="*/ 1884556 w 4572000"/>
              <a:gd name="connsiteY26" fmla="*/ 122663 h 1628078"/>
              <a:gd name="connsiteX27" fmla="*/ 2118732 w 4572000"/>
              <a:gd name="connsiteY27" fmla="*/ 267629 h 1628078"/>
              <a:gd name="connsiteX28" fmla="*/ 2364059 w 4572000"/>
              <a:gd name="connsiteY28" fmla="*/ 535258 h 1628078"/>
              <a:gd name="connsiteX29" fmla="*/ 2732049 w 4572000"/>
              <a:gd name="connsiteY29" fmla="*/ 724829 h 1628078"/>
              <a:gd name="connsiteX30" fmla="*/ 3735659 w 4572000"/>
              <a:gd name="connsiteY30" fmla="*/ 747131 h 1628078"/>
              <a:gd name="connsiteX31" fmla="*/ 4081346 w 4572000"/>
              <a:gd name="connsiteY31" fmla="*/ 535258 h 1628078"/>
              <a:gd name="connsiteX32" fmla="*/ 4125951 w 4572000"/>
              <a:gd name="connsiteY32" fmla="*/ 490653 h 1628078"/>
              <a:gd name="connsiteX33" fmla="*/ 4192859 w 4572000"/>
              <a:gd name="connsiteY33" fmla="*/ 423746 h 1628078"/>
              <a:gd name="connsiteX34" fmla="*/ 4270917 w 4572000"/>
              <a:gd name="connsiteY34" fmla="*/ 345687 h 1628078"/>
              <a:gd name="connsiteX35" fmla="*/ 4315522 w 4572000"/>
              <a:gd name="connsiteY35" fmla="*/ 289931 h 1628078"/>
              <a:gd name="connsiteX36" fmla="*/ 4415883 w 4572000"/>
              <a:gd name="connsiteY36" fmla="*/ 200722 h 1628078"/>
              <a:gd name="connsiteX37" fmla="*/ 4482790 w 4572000"/>
              <a:gd name="connsiteY37" fmla="*/ 133814 h 1628078"/>
              <a:gd name="connsiteX38" fmla="*/ 4572000 w 4572000"/>
              <a:gd name="connsiteY3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1505415 w 4572000"/>
              <a:gd name="connsiteY24" fmla="*/ 122663 h 1628078"/>
              <a:gd name="connsiteX25" fmla="*/ 1884556 w 4572000"/>
              <a:gd name="connsiteY25" fmla="*/ 122663 h 1628078"/>
              <a:gd name="connsiteX26" fmla="*/ 2118732 w 4572000"/>
              <a:gd name="connsiteY26" fmla="*/ 267629 h 1628078"/>
              <a:gd name="connsiteX27" fmla="*/ 2364059 w 4572000"/>
              <a:gd name="connsiteY27" fmla="*/ 535258 h 1628078"/>
              <a:gd name="connsiteX28" fmla="*/ 2732049 w 4572000"/>
              <a:gd name="connsiteY28" fmla="*/ 724829 h 1628078"/>
              <a:gd name="connsiteX29" fmla="*/ 3735659 w 4572000"/>
              <a:gd name="connsiteY29" fmla="*/ 747131 h 1628078"/>
              <a:gd name="connsiteX30" fmla="*/ 4081346 w 4572000"/>
              <a:gd name="connsiteY30" fmla="*/ 535258 h 1628078"/>
              <a:gd name="connsiteX31" fmla="*/ 4125951 w 4572000"/>
              <a:gd name="connsiteY31" fmla="*/ 490653 h 1628078"/>
              <a:gd name="connsiteX32" fmla="*/ 4192859 w 4572000"/>
              <a:gd name="connsiteY32" fmla="*/ 423746 h 1628078"/>
              <a:gd name="connsiteX33" fmla="*/ 4270917 w 4572000"/>
              <a:gd name="connsiteY33" fmla="*/ 345687 h 1628078"/>
              <a:gd name="connsiteX34" fmla="*/ 4315522 w 4572000"/>
              <a:gd name="connsiteY34" fmla="*/ 289931 h 1628078"/>
              <a:gd name="connsiteX35" fmla="*/ 4415883 w 4572000"/>
              <a:gd name="connsiteY35" fmla="*/ 200722 h 1628078"/>
              <a:gd name="connsiteX36" fmla="*/ 4482790 w 4572000"/>
              <a:gd name="connsiteY36" fmla="*/ 133814 h 1628078"/>
              <a:gd name="connsiteX37" fmla="*/ 4572000 w 4572000"/>
              <a:gd name="connsiteY3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1505415 w 4572000"/>
              <a:gd name="connsiteY23" fmla="*/ 122663 h 1628078"/>
              <a:gd name="connsiteX24" fmla="*/ 1884556 w 4572000"/>
              <a:gd name="connsiteY24" fmla="*/ 122663 h 1628078"/>
              <a:gd name="connsiteX25" fmla="*/ 2118732 w 4572000"/>
              <a:gd name="connsiteY25" fmla="*/ 267629 h 1628078"/>
              <a:gd name="connsiteX26" fmla="*/ 2364059 w 4572000"/>
              <a:gd name="connsiteY26" fmla="*/ 535258 h 1628078"/>
              <a:gd name="connsiteX27" fmla="*/ 2732049 w 4572000"/>
              <a:gd name="connsiteY27" fmla="*/ 724829 h 1628078"/>
              <a:gd name="connsiteX28" fmla="*/ 3735659 w 4572000"/>
              <a:gd name="connsiteY28" fmla="*/ 747131 h 1628078"/>
              <a:gd name="connsiteX29" fmla="*/ 4081346 w 4572000"/>
              <a:gd name="connsiteY29" fmla="*/ 535258 h 1628078"/>
              <a:gd name="connsiteX30" fmla="*/ 4125951 w 4572000"/>
              <a:gd name="connsiteY30" fmla="*/ 490653 h 1628078"/>
              <a:gd name="connsiteX31" fmla="*/ 4192859 w 4572000"/>
              <a:gd name="connsiteY31" fmla="*/ 423746 h 1628078"/>
              <a:gd name="connsiteX32" fmla="*/ 4270917 w 4572000"/>
              <a:gd name="connsiteY32" fmla="*/ 345687 h 1628078"/>
              <a:gd name="connsiteX33" fmla="*/ 4315522 w 4572000"/>
              <a:gd name="connsiteY33" fmla="*/ 289931 h 1628078"/>
              <a:gd name="connsiteX34" fmla="*/ 4415883 w 4572000"/>
              <a:gd name="connsiteY34" fmla="*/ 200722 h 1628078"/>
              <a:gd name="connsiteX35" fmla="*/ 4482790 w 4572000"/>
              <a:gd name="connsiteY35" fmla="*/ 133814 h 1628078"/>
              <a:gd name="connsiteX36" fmla="*/ 4572000 w 4572000"/>
              <a:gd name="connsiteY3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1505415 w 4572000"/>
              <a:gd name="connsiteY22" fmla="*/ 122663 h 1628078"/>
              <a:gd name="connsiteX23" fmla="*/ 1884556 w 4572000"/>
              <a:gd name="connsiteY23" fmla="*/ 122663 h 1628078"/>
              <a:gd name="connsiteX24" fmla="*/ 2118732 w 4572000"/>
              <a:gd name="connsiteY24" fmla="*/ 267629 h 1628078"/>
              <a:gd name="connsiteX25" fmla="*/ 2364059 w 4572000"/>
              <a:gd name="connsiteY25" fmla="*/ 535258 h 1628078"/>
              <a:gd name="connsiteX26" fmla="*/ 2732049 w 4572000"/>
              <a:gd name="connsiteY26" fmla="*/ 724829 h 1628078"/>
              <a:gd name="connsiteX27" fmla="*/ 3735659 w 4572000"/>
              <a:gd name="connsiteY27" fmla="*/ 747131 h 1628078"/>
              <a:gd name="connsiteX28" fmla="*/ 4081346 w 4572000"/>
              <a:gd name="connsiteY28" fmla="*/ 535258 h 1628078"/>
              <a:gd name="connsiteX29" fmla="*/ 4125951 w 4572000"/>
              <a:gd name="connsiteY29" fmla="*/ 490653 h 1628078"/>
              <a:gd name="connsiteX30" fmla="*/ 4192859 w 4572000"/>
              <a:gd name="connsiteY30" fmla="*/ 423746 h 1628078"/>
              <a:gd name="connsiteX31" fmla="*/ 4270917 w 4572000"/>
              <a:gd name="connsiteY31" fmla="*/ 345687 h 1628078"/>
              <a:gd name="connsiteX32" fmla="*/ 4315522 w 4572000"/>
              <a:gd name="connsiteY32" fmla="*/ 289931 h 1628078"/>
              <a:gd name="connsiteX33" fmla="*/ 4415883 w 4572000"/>
              <a:gd name="connsiteY33" fmla="*/ 200722 h 1628078"/>
              <a:gd name="connsiteX34" fmla="*/ 4482790 w 4572000"/>
              <a:gd name="connsiteY34" fmla="*/ 133814 h 1628078"/>
              <a:gd name="connsiteX35" fmla="*/ 4572000 w 4572000"/>
              <a:gd name="connsiteY3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1505415 w 4572000"/>
              <a:gd name="connsiteY21" fmla="*/ 122663 h 1628078"/>
              <a:gd name="connsiteX22" fmla="*/ 1884556 w 4572000"/>
              <a:gd name="connsiteY22" fmla="*/ 122663 h 1628078"/>
              <a:gd name="connsiteX23" fmla="*/ 2118732 w 4572000"/>
              <a:gd name="connsiteY23" fmla="*/ 267629 h 1628078"/>
              <a:gd name="connsiteX24" fmla="*/ 2364059 w 4572000"/>
              <a:gd name="connsiteY24" fmla="*/ 535258 h 1628078"/>
              <a:gd name="connsiteX25" fmla="*/ 2732049 w 4572000"/>
              <a:gd name="connsiteY25" fmla="*/ 724829 h 1628078"/>
              <a:gd name="connsiteX26" fmla="*/ 3735659 w 4572000"/>
              <a:gd name="connsiteY26" fmla="*/ 747131 h 1628078"/>
              <a:gd name="connsiteX27" fmla="*/ 4081346 w 4572000"/>
              <a:gd name="connsiteY27" fmla="*/ 535258 h 1628078"/>
              <a:gd name="connsiteX28" fmla="*/ 4125951 w 4572000"/>
              <a:gd name="connsiteY28" fmla="*/ 490653 h 1628078"/>
              <a:gd name="connsiteX29" fmla="*/ 4192859 w 4572000"/>
              <a:gd name="connsiteY29" fmla="*/ 423746 h 1628078"/>
              <a:gd name="connsiteX30" fmla="*/ 4270917 w 4572000"/>
              <a:gd name="connsiteY30" fmla="*/ 345687 h 1628078"/>
              <a:gd name="connsiteX31" fmla="*/ 4315522 w 4572000"/>
              <a:gd name="connsiteY31" fmla="*/ 289931 h 1628078"/>
              <a:gd name="connsiteX32" fmla="*/ 4415883 w 4572000"/>
              <a:gd name="connsiteY32" fmla="*/ 200722 h 1628078"/>
              <a:gd name="connsiteX33" fmla="*/ 4482790 w 4572000"/>
              <a:gd name="connsiteY33" fmla="*/ 133814 h 1628078"/>
              <a:gd name="connsiteX34" fmla="*/ 4572000 w 4572000"/>
              <a:gd name="connsiteY3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56839 w 4572000"/>
              <a:gd name="connsiteY12" fmla="*/ 1003609 h 1628078"/>
              <a:gd name="connsiteX13" fmla="*/ 379141 w 4572000"/>
              <a:gd name="connsiteY13" fmla="*/ 970156 h 1628078"/>
              <a:gd name="connsiteX14" fmla="*/ 401444 w 4572000"/>
              <a:gd name="connsiteY14" fmla="*/ 947853 h 1628078"/>
              <a:gd name="connsiteX15" fmla="*/ 423746 w 4572000"/>
              <a:gd name="connsiteY15" fmla="*/ 914400 h 1628078"/>
              <a:gd name="connsiteX16" fmla="*/ 446049 w 4572000"/>
              <a:gd name="connsiteY16" fmla="*/ 892097 h 1628078"/>
              <a:gd name="connsiteX17" fmla="*/ 468351 w 4572000"/>
              <a:gd name="connsiteY17" fmla="*/ 858644 h 1628078"/>
              <a:gd name="connsiteX18" fmla="*/ 490654 w 4572000"/>
              <a:gd name="connsiteY18" fmla="*/ 836341 h 1628078"/>
              <a:gd name="connsiteX19" fmla="*/ 646771 w 4572000"/>
              <a:gd name="connsiteY19" fmla="*/ 635619 h 1628078"/>
              <a:gd name="connsiteX20" fmla="*/ 1505415 w 4572000"/>
              <a:gd name="connsiteY20" fmla="*/ 122663 h 1628078"/>
              <a:gd name="connsiteX21" fmla="*/ 1884556 w 4572000"/>
              <a:gd name="connsiteY21" fmla="*/ 122663 h 1628078"/>
              <a:gd name="connsiteX22" fmla="*/ 2118732 w 4572000"/>
              <a:gd name="connsiteY22" fmla="*/ 267629 h 1628078"/>
              <a:gd name="connsiteX23" fmla="*/ 2364059 w 4572000"/>
              <a:gd name="connsiteY23" fmla="*/ 535258 h 1628078"/>
              <a:gd name="connsiteX24" fmla="*/ 2732049 w 4572000"/>
              <a:gd name="connsiteY24" fmla="*/ 724829 h 1628078"/>
              <a:gd name="connsiteX25" fmla="*/ 3735659 w 4572000"/>
              <a:gd name="connsiteY25" fmla="*/ 747131 h 1628078"/>
              <a:gd name="connsiteX26" fmla="*/ 4081346 w 4572000"/>
              <a:gd name="connsiteY26" fmla="*/ 535258 h 1628078"/>
              <a:gd name="connsiteX27" fmla="*/ 4125951 w 4572000"/>
              <a:gd name="connsiteY27" fmla="*/ 490653 h 1628078"/>
              <a:gd name="connsiteX28" fmla="*/ 4192859 w 4572000"/>
              <a:gd name="connsiteY28" fmla="*/ 423746 h 1628078"/>
              <a:gd name="connsiteX29" fmla="*/ 4270917 w 4572000"/>
              <a:gd name="connsiteY29" fmla="*/ 345687 h 1628078"/>
              <a:gd name="connsiteX30" fmla="*/ 4315522 w 4572000"/>
              <a:gd name="connsiteY30" fmla="*/ 289931 h 1628078"/>
              <a:gd name="connsiteX31" fmla="*/ 4415883 w 4572000"/>
              <a:gd name="connsiteY31" fmla="*/ 200722 h 1628078"/>
              <a:gd name="connsiteX32" fmla="*/ 4482790 w 4572000"/>
              <a:gd name="connsiteY32" fmla="*/ 133814 h 1628078"/>
              <a:gd name="connsiteX33" fmla="*/ 4572000 w 4572000"/>
              <a:gd name="connsiteY3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79141 w 4572000"/>
              <a:gd name="connsiteY12" fmla="*/ 970156 h 1628078"/>
              <a:gd name="connsiteX13" fmla="*/ 401444 w 4572000"/>
              <a:gd name="connsiteY13" fmla="*/ 947853 h 1628078"/>
              <a:gd name="connsiteX14" fmla="*/ 423746 w 4572000"/>
              <a:gd name="connsiteY14" fmla="*/ 914400 h 1628078"/>
              <a:gd name="connsiteX15" fmla="*/ 446049 w 4572000"/>
              <a:gd name="connsiteY15" fmla="*/ 892097 h 1628078"/>
              <a:gd name="connsiteX16" fmla="*/ 468351 w 4572000"/>
              <a:gd name="connsiteY16" fmla="*/ 858644 h 1628078"/>
              <a:gd name="connsiteX17" fmla="*/ 490654 w 4572000"/>
              <a:gd name="connsiteY17" fmla="*/ 836341 h 1628078"/>
              <a:gd name="connsiteX18" fmla="*/ 646771 w 4572000"/>
              <a:gd name="connsiteY18" fmla="*/ 635619 h 1628078"/>
              <a:gd name="connsiteX19" fmla="*/ 1505415 w 4572000"/>
              <a:gd name="connsiteY19" fmla="*/ 122663 h 1628078"/>
              <a:gd name="connsiteX20" fmla="*/ 1884556 w 4572000"/>
              <a:gd name="connsiteY20" fmla="*/ 122663 h 1628078"/>
              <a:gd name="connsiteX21" fmla="*/ 2118732 w 4572000"/>
              <a:gd name="connsiteY21" fmla="*/ 267629 h 1628078"/>
              <a:gd name="connsiteX22" fmla="*/ 2364059 w 4572000"/>
              <a:gd name="connsiteY22" fmla="*/ 535258 h 1628078"/>
              <a:gd name="connsiteX23" fmla="*/ 2732049 w 4572000"/>
              <a:gd name="connsiteY23" fmla="*/ 724829 h 1628078"/>
              <a:gd name="connsiteX24" fmla="*/ 3735659 w 4572000"/>
              <a:gd name="connsiteY24" fmla="*/ 747131 h 1628078"/>
              <a:gd name="connsiteX25" fmla="*/ 4081346 w 4572000"/>
              <a:gd name="connsiteY25" fmla="*/ 535258 h 1628078"/>
              <a:gd name="connsiteX26" fmla="*/ 4125951 w 4572000"/>
              <a:gd name="connsiteY26" fmla="*/ 490653 h 1628078"/>
              <a:gd name="connsiteX27" fmla="*/ 4192859 w 4572000"/>
              <a:gd name="connsiteY27" fmla="*/ 423746 h 1628078"/>
              <a:gd name="connsiteX28" fmla="*/ 4270917 w 4572000"/>
              <a:gd name="connsiteY28" fmla="*/ 345687 h 1628078"/>
              <a:gd name="connsiteX29" fmla="*/ 4315522 w 4572000"/>
              <a:gd name="connsiteY29" fmla="*/ 289931 h 1628078"/>
              <a:gd name="connsiteX30" fmla="*/ 4415883 w 4572000"/>
              <a:gd name="connsiteY30" fmla="*/ 200722 h 1628078"/>
              <a:gd name="connsiteX31" fmla="*/ 4482790 w 4572000"/>
              <a:gd name="connsiteY31" fmla="*/ 133814 h 1628078"/>
              <a:gd name="connsiteX32" fmla="*/ 4572000 w 4572000"/>
              <a:gd name="connsiteY3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23746 w 4572000"/>
              <a:gd name="connsiteY13" fmla="*/ 914400 h 1628078"/>
              <a:gd name="connsiteX14" fmla="*/ 446049 w 4572000"/>
              <a:gd name="connsiteY14" fmla="*/ 892097 h 1628078"/>
              <a:gd name="connsiteX15" fmla="*/ 468351 w 4572000"/>
              <a:gd name="connsiteY15" fmla="*/ 858644 h 1628078"/>
              <a:gd name="connsiteX16" fmla="*/ 490654 w 4572000"/>
              <a:gd name="connsiteY16" fmla="*/ 836341 h 1628078"/>
              <a:gd name="connsiteX17" fmla="*/ 646771 w 4572000"/>
              <a:gd name="connsiteY17" fmla="*/ 635619 h 1628078"/>
              <a:gd name="connsiteX18" fmla="*/ 1505415 w 4572000"/>
              <a:gd name="connsiteY18" fmla="*/ 122663 h 1628078"/>
              <a:gd name="connsiteX19" fmla="*/ 1884556 w 4572000"/>
              <a:gd name="connsiteY19" fmla="*/ 122663 h 1628078"/>
              <a:gd name="connsiteX20" fmla="*/ 2118732 w 4572000"/>
              <a:gd name="connsiteY20" fmla="*/ 267629 h 1628078"/>
              <a:gd name="connsiteX21" fmla="*/ 2364059 w 4572000"/>
              <a:gd name="connsiteY21" fmla="*/ 535258 h 1628078"/>
              <a:gd name="connsiteX22" fmla="*/ 2732049 w 4572000"/>
              <a:gd name="connsiteY22" fmla="*/ 724829 h 1628078"/>
              <a:gd name="connsiteX23" fmla="*/ 3735659 w 4572000"/>
              <a:gd name="connsiteY23" fmla="*/ 747131 h 1628078"/>
              <a:gd name="connsiteX24" fmla="*/ 4081346 w 4572000"/>
              <a:gd name="connsiteY24" fmla="*/ 535258 h 1628078"/>
              <a:gd name="connsiteX25" fmla="*/ 4125951 w 4572000"/>
              <a:gd name="connsiteY25" fmla="*/ 490653 h 1628078"/>
              <a:gd name="connsiteX26" fmla="*/ 4192859 w 4572000"/>
              <a:gd name="connsiteY26" fmla="*/ 423746 h 1628078"/>
              <a:gd name="connsiteX27" fmla="*/ 4270917 w 4572000"/>
              <a:gd name="connsiteY27" fmla="*/ 345687 h 1628078"/>
              <a:gd name="connsiteX28" fmla="*/ 4315522 w 4572000"/>
              <a:gd name="connsiteY28" fmla="*/ 289931 h 1628078"/>
              <a:gd name="connsiteX29" fmla="*/ 4415883 w 4572000"/>
              <a:gd name="connsiteY29" fmla="*/ 200722 h 1628078"/>
              <a:gd name="connsiteX30" fmla="*/ 4482790 w 4572000"/>
              <a:gd name="connsiteY30" fmla="*/ 133814 h 1628078"/>
              <a:gd name="connsiteX31" fmla="*/ 4572000 w 4572000"/>
              <a:gd name="connsiteY3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46049 w 4572000"/>
              <a:gd name="connsiteY13" fmla="*/ 892097 h 1628078"/>
              <a:gd name="connsiteX14" fmla="*/ 468351 w 4572000"/>
              <a:gd name="connsiteY14" fmla="*/ 858644 h 1628078"/>
              <a:gd name="connsiteX15" fmla="*/ 490654 w 4572000"/>
              <a:gd name="connsiteY15" fmla="*/ 836341 h 1628078"/>
              <a:gd name="connsiteX16" fmla="*/ 646771 w 4572000"/>
              <a:gd name="connsiteY16" fmla="*/ 635619 h 1628078"/>
              <a:gd name="connsiteX17" fmla="*/ 1505415 w 4572000"/>
              <a:gd name="connsiteY17" fmla="*/ 122663 h 1628078"/>
              <a:gd name="connsiteX18" fmla="*/ 1884556 w 4572000"/>
              <a:gd name="connsiteY18" fmla="*/ 122663 h 1628078"/>
              <a:gd name="connsiteX19" fmla="*/ 2118732 w 4572000"/>
              <a:gd name="connsiteY19" fmla="*/ 267629 h 1628078"/>
              <a:gd name="connsiteX20" fmla="*/ 2364059 w 4572000"/>
              <a:gd name="connsiteY20" fmla="*/ 535258 h 1628078"/>
              <a:gd name="connsiteX21" fmla="*/ 2732049 w 4572000"/>
              <a:gd name="connsiteY21" fmla="*/ 724829 h 1628078"/>
              <a:gd name="connsiteX22" fmla="*/ 3735659 w 4572000"/>
              <a:gd name="connsiteY22" fmla="*/ 747131 h 1628078"/>
              <a:gd name="connsiteX23" fmla="*/ 4081346 w 4572000"/>
              <a:gd name="connsiteY23" fmla="*/ 535258 h 1628078"/>
              <a:gd name="connsiteX24" fmla="*/ 4125951 w 4572000"/>
              <a:gd name="connsiteY24" fmla="*/ 490653 h 1628078"/>
              <a:gd name="connsiteX25" fmla="*/ 4192859 w 4572000"/>
              <a:gd name="connsiteY25" fmla="*/ 423746 h 1628078"/>
              <a:gd name="connsiteX26" fmla="*/ 4270917 w 4572000"/>
              <a:gd name="connsiteY26" fmla="*/ 345687 h 1628078"/>
              <a:gd name="connsiteX27" fmla="*/ 4315522 w 4572000"/>
              <a:gd name="connsiteY27" fmla="*/ 289931 h 1628078"/>
              <a:gd name="connsiteX28" fmla="*/ 4415883 w 4572000"/>
              <a:gd name="connsiteY28" fmla="*/ 200722 h 1628078"/>
              <a:gd name="connsiteX29" fmla="*/ 4482790 w 4572000"/>
              <a:gd name="connsiteY29" fmla="*/ 133814 h 1628078"/>
              <a:gd name="connsiteX30" fmla="*/ 4572000 w 4572000"/>
              <a:gd name="connsiteY3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68351 w 4572000"/>
              <a:gd name="connsiteY13" fmla="*/ 858644 h 1628078"/>
              <a:gd name="connsiteX14" fmla="*/ 490654 w 4572000"/>
              <a:gd name="connsiteY14" fmla="*/ 836341 h 1628078"/>
              <a:gd name="connsiteX15" fmla="*/ 646771 w 4572000"/>
              <a:gd name="connsiteY15" fmla="*/ 635619 h 1628078"/>
              <a:gd name="connsiteX16" fmla="*/ 1505415 w 4572000"/>
              <a:gd name="connsiteY16" fmla="*/ 122663 h 1628078"/>
              <a:gd name="connsiteX17" fmla="*/ 1884556 w 4572000"/>
              <a:gd name="connsiteY17" fmla="*/ 122663 h 1628078"/>
              <a:gd name="connsiteX18" fmla="*/ 2118732 w 4572000"/>
              <a:gd name="connsiteY18" fmla="*/ 267629 h 1628078"/>
              <a:gd name="connsiteX19" fmla="*/ 2364059 w 4572000"/>
              <a:gd name="connsiteY19" fmla="*/ 535258 h 1628078"/>
              <a:gd name="connsiteX20" fmla="*/ 2732049 w 4572000"/>
              <a:gd name="connsiteY20" fmla="*/ 724829 h 1628078"/>
              <a:gd name="connsiteX21" fmla="*/ 3735659 w 4572000"/>
              <a:gd name="connsiteY21" fmla="*/ 747131 h 1628078"/>
              <a:gd name="connsiteX22" fmla="*/ 4081346 w 4572000"/>
              <a:gd name="connsiteY22" fmla="*/ 535258 h 1628078"/>
              <a:gd name="connsiteX23" fmla="*/ 4125951 w 4572000"/>
              <a:gd name="connsiteY23" fmla="*/ 490653 h 1628078"/>
              <a:gd name="connsiteX24" fmla="*/ 4192859 w 4572000"/>
              <a:gd name="connsiteY24" fmla="*/ 423746 h 1628078"/>
              <a:gd name="connsiteX25" fmla="*/ 4270917 w 4572000"/>
              <a:gd name="connsiteY25" fmla="*/ 345687 h 1628078"/>
              <a:gd name="connsiteX26" fmla="*/ 4315522 w 4572000"/>
              <a:gd name="connsiteY26" fmla="*/ 289931 h 1628078"/>
              <a:gd name="connsiteX27" fmla="*/ 4415883 w 4572000"/>
              <a:gd name="connsiteY27" fmla="*/ 200722 h 1628078"/>
              <a:gd name="connsiteX28" fmla="*/ 4482790 w 4572000"/>
              <a:gd name="connsiteY28" fmla="*/ 133814 h 1628078"/>
              <a:gd name="connsiteX29" fmla="*/ 4572000 w 4572000"/>
              <a:gd name="connsiteY2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90654 w 4572000"/>
              <a:gd name="connsiteY13" fmla="*/ 836341 h 1628078"/>
              <a:gd name="connsiteX14" fmla="*/ 646771 w 4572000"/>
              <a:gd name="connsiteY14" fmla="*/ 635619 h 1628078"/>
              <a:gd name="connsiteX15" fmla="*/ 1505415 w 4572000"/>
              <a:gd name="connsiteY15" fmla="*/ 122663 h 1628078"/>
              <a:gd name="connsiteX16" fmla="*/ 1884556 w 4572000"/>
              <a:gd name="connsiteY16" fmla="*/ 122663 h 1628078"/>
              <a:gd name="connsiteX17" fmla="*/ 2118732 w 4572000"/>
              <a:gd name="connsiteY17" fmla="*/ 267629 h 1628078"/>
              <a:gd name="connsiteX18" fmla="*/ 2364059 w 4572000"/>
              <a:gd name="connsiteY18" fmla="*/ 535258 h 1628078"/>
              <a:gd name="connsiteX19" fmla="*/ 2732049 w 4572000"/>
              <a:gd name="connsiteY19" fmla="*/ 724829 h 1628078"/>
              <a:gd name="connsiteX20" fmla="*/ 3735659 w 4572000"/>
              <a:gd name="connsiteY20" fmla="*/ 747131 h 1628078"/>
              <a:gd name="connsiteX21" fmla="*/ 4081346 w 4572000"/>
              <a:gd name="connsiteY21" fmla="*/ 535258 h 1628078"/>
              <a:gd name="connsiteX22" fmla="*/ 4125951 w 4572000"/>
              <a:gd name="connsiteY22" fmla="*/ 490653 h 1628078"/>
              <a:gd name="connsiteX23" fmla="*/ 4192859 w 4572000"/>
              <a:gd name="connsiteY23" fmla="*/ 423746 h 1628078"/>
              <a:gd name="connsiteX24" fmla="*/ 4270917 w 4572000"/>
              <a:gd name="connsiteY24" fmla="*/ 345687 h 1628078"/>
              <a:gd name="connsiteX25" fmla="*/ 4315522 w 4572000"/>
              <a:gd name="connsiteY25" fmla="*/ 289931 h 1628078"/>
              <a:gd name="connsiteX26" fmla="*/ 4415883 w 4572000"/>
              <a:gd name="connsiteY26" fmla="*/ 200722 h 1628078"/>
              <a:gd name="connsiteX27" fmla="*/ 4482790 w 4572000"/>
              <a:gd name="connsiteY27" fmla="*/ 133814 h 1628078"/>
              <a:gd name="connsiteX28" fmla="*/ 4572000 w 4572000"/>
              <a:gd name="connsiteY2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646771 w 4572000"/>
              <a:gd name="connsiteY13" fmla="*/ 635619 h 1628078"/>
              <a:gd name="connsiteX14" fmla="*/ 1505415 w 4572000"/>
              <a:gd name="connsiteY14" fmla="*/ 122663 h 1628078"/>
              <a:gd name="connsiteX15" fmla="*/ 1884556 w 4572000"/>
              <a:gd name="connsiteY15" fmla="*/ 122663 h 1628078"/>
              <a:gd name="connsiteX16" fmla="*/ 2118732 w 4572000"/>
              <a:gd name="connsiteY16" fmla="*/ 267629 h 1628078"/>
              <a:gd name="connsiteX17" fmla="*/ 2364059 w 4572000"/>
              <a:gd name="connsiteY17" fmla="*/ 535258 h 1628078"/>
              <a:gd name="connsiteX18" fmla="*/ 2732049 w 4572000"/>
              <a:gd name="connsiteY18" fmla="*/ 724829 h 1628078"/>
              <a:gd name="connsiteX19" fmla="*/ 3735659 w 4572000"/>
              <a:gd name="connsiteY19" fmla="*/ 747131 h 1628078"/>
              <a:gd name="connsiteX20" fmla="*/ 4081346 w 4572000"/>
              <a:gd name="connsiteY20" fmla="*/ 535258 h 1628078"/>
              <a:gd name="connsiteX21" fmla="*/ 4125951 w 4572000"/>
              <a:gd name="connsiteY21" fmla="*/ 490653 h 1628078"/>
              <a:gd name="connsiteX22" fmla="*/ 4192859 w 4572000"/>
              <a:gd name="connsiteY22" fmla="*/ 423746 h 1628078"/>
              <a:gd name="connsiteX23" fmla="*/ 4270917 w 4572000"/>
              <a:gd name="connsiteY23" fmla="*/ 345687 h 1628078"/>
              <a:gd name="connsiteX24" fmla="*/ 4315522 w 4572000"/>
              <a:gd name="connsiteY24" fmla="*/ 289931 h 1628078"/>
              <a:gd name="connsiteX25" fmla="*/ 4415883 w 4572000"/>
              <a:gd name="connsiteY25" fmla="*/ 200722 h 1628078"/>
              <a:gd name="connsiteX26" fmla="*/ 4482790 w 4572000"/>
              <a:gd name="connsiteY26" fmla="*/ 133814 h 1628078"/>
              <a:gd name="connsiteX27" fmla="*/ 4572000 w 4572000"/>
              <a:gd name="connsiteY2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646771 w 4572000"/>
              <a:gd name="connsiteY12" fmla="*/ 635619 h 1628078"/>
              <a:gd name="connsiteX13" fmla="*/ 1505415 w 4572000"/>
              <a:gd name="connsiteY13" fmla="*/ 122663 h 1628078"/>
              <a:gd name="connsiteX14" fmla="*/ 1884556 w 4572000"/>
              <a:gd name="connsiteY14" fmla="*/ 122663 h 1628078"/>
              <a:gd name="connsiteX15" fmla="*/ 2118732 w 4572000"/>
              <a:gd name="connsiteY15" fmla="*/ 267629 h 1628078"/>
              <a:gd name="connsiteX16" fmla="*/ 2364059 w 4572000"/>
              <a:gd name="connsiteY16" fmla="*/ 535258 h 1628078"/>
              <a:gd name="connsiteX17" fmla="*/ 2732049 w 4572000"/>
              <a:gd name="connsiteY17" fmla="*/ 724829 h 1628078"/>
              <a:gd name="connsiteX18" fmla="*/ 3735659 w 4572000"/>
              <a:gd name="connsiteY18" fmla="*/ 747131 h 1628078"/>
              <a:gd name="connsiteX19" fmla="*/ 4081346 w 4572000"/>
              <a:gd name="connsiteY19" fmla="*/ 535258 h 1628078"/>
              <a:gd name="connsiteX20" fmla="*/ 4125951 w 4572000"/>
              <a:gd name="connsiteY20" fmla="*/ 490653 h 1628078"/>
              <a:gd name="connsiteX21" fmla="*/ 4192859 w 4572000"/>
              <a:gd name="connsiteY21" fmla="*/ 423746 h 1628078"/>
              <a:gd name="connsiteX22" fmla="*/ 4270917 w 4572000"/>
              <a:gd name="connsiteY22" fmla="*/ 345687 h 1628078"/>
              <a:gd name="connsiteX23" fmla="*/ 4315522 w 4572000"/>
              <a:gd name="connsiteY23" fmla="*/ 289931 h 1628078"/>
              <a:gd name="connsiteX24" fmla="*/ 4415883 w 4572000"/>
              <a:gd name="connsiteY24" fmla="*/ 200722 h 1628078"/>
              <a:gd name="connsiteX25" fmla="*/ 4482790 w 4572000"/>
              <a:gd name="connsiteY25" fmla="*/ 133814 h 1628078"/>
              <a:gd name="connsiteX26" fmla="*/ 4572000 w 4572000"/>
              <a:gd name="connsiteY2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45327 w 4572000"/>
              <a:gd name="connsiteY8" fmla="*/ 1226634 h 1628078"/>
              <a:gd name="connsiteX9" fmla="*/ 256478 w 4572000"/>
              <a:gd name="connsiteY9" fmla="*/ 1193180 h 1628078"/>
              <a:gd name="connsiteX10" fmla="*/ 267629 w 4572000"/>
              <a:gd name="connsiteY10" fmla="*/ 1148575 h 1628078"/>
              <a:gd name="connsiteX11" fmla="*/ 646771 w 4572000"/>
              <a:gd name="connsiteY11" fmla="*/ 635619 h 1628078"/>
              <a:gd name="connsiteX12" fmla="*/ 1505415 w 4572000"/>
              <a:gd name="connsiteY12" fmla="*/ 122663 h 1628078"/>
              <a:gd name="connsiteX13" fmla="*/ 1884556 w 4572000"/>
              <a:gd name="connsiteY13" fmla="*/ 122663 h 1628078"/>
              <a:gd name="connsiteX14" fmla="*/ 2118732 w 4572000"/>
              <a:gd name="connsiteY14" fmla="*/ 267629 h 1628078"/>
              <a:gd name="connsiteX15" fmla="*/ 2364059 w 4572000"/>
              <a:gd name="connsiteY15" fmla="*/ 535258 h 1628078"/>
              <a:gd name="connsiteX16" fmla="*/ 2732049 w 4572000"/>
              <a:gd name="connsiteY16" fmla="*/ 724829 h 1628078"/>
              <a:gd name="connsiteX17" fmla="*/ 3735659 w 4572000"/>
              <a:gd name="connsiteY17" fmla="*/ 747131 h 1628078"/>
              <a:gd name="connsiteX18" fmla="*/ 4081346 w 4572000"/>
              <a:gd name="connsiteY18" fmla="*/ 535258 h 1628078"/>
              <a:gd name="connsiteX19" fmla="*/ 4125951 w 4572000"/>
              <a:gd name="connsiteY19" fmla="*/ 490653 h 1628078"/>
              <a:gd name="connsiteX20" fmla="*/ 4192859 w 4572000"/>
              <a:gd name="connsiteY20" fmla="*/ 423746 h 1628078"/>
              <a:gd name="connsiteX21" fmla="*/ 4270917 w 4572000"/>
              <a:gd name="connsiteY21" fmla="*/ 345687 h 1628078"/>
              <a:gd name="connsiteX22" fmla="*/ 4315522 w 4572000"/>
              <a:gd name="connsiteY22" fmla="*/ 289931 h 1628078"/>
              <a:gd name="connsiteX23" fmla="*/ 4415883 w 4572000"/>
              <a:gd name="connsiteY23" fmla="*/ 200722 h 1628078"/>
              <a:gd name="connsiteX24" fmla="*/ 4482790 w 4572000"/>
              <a:gd name="connsiteY24" fmla="*/ 133814 h 1628078"/>
              <a:gd name="connsiteX25" fmla="*/ 4572000 w 4572000"/>
              <a:gd name="connsiteY2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56478 w 4572000"/>
              <a:gd name="connsiteY8" fmla="*/ 1193180 h 1628078"/>
              <a:gd name="connsiteX9" fmla="*/ 267629 w 4572000"/>
              <a:gd name="connsiteY9" fmla="*/ 1148575 h 1628078"/>
              <a:gd name="connsiteX10" fmla="*/ 646771 w 4572000"/>
              <a:gd name="connsiteY10" fmla="*/ 635619 h 1628078"/>
              <a:gd name="connsiteX11" fmla="*/ 1505415 w 4572000"/>
              <a:gd name="connsiteY11" fmla="*/ 122663 h 1628078"/>
              <a:gd name="connsiteX12" fmla="*/ 1884556 w 4572000"/>
              <a:gd name="connsiteY12" fmla="*/ 122663 h 1628078"/>
              <a:gd name="connsiteX13" fmla="*/ 2118732 w 4572000"/>
              <a:gd name="connsiteY13" fmla="*/ 267629 h 1628078"/>
              <a:gd name="connsiteX14" fmla="*/ 2364059 w 4572000"/>
              <a:gd name="connsiteY14" fmla="*/ 535258 h 1628078"/>
              <a:gd name="connsiteX15" fmla="*/ 2732049 w 4572000"/>
              <a:gd name="connsiteY15" fmla="*/ 724829 h 1628078"/>
              <a:gd name="connsiteX16" fmla="*/ 3735659 w 4572000"/>
              <a:gd name="connsiteY16" fmla="*/ 747131 h 1628078"/>
              <a:gd name="connsiteX17" fmla="*/ 4081346 w 4572000"/>
              <a:gd name="connsiteY17" fmla="*/ 535258 h 1628078"/>
              <a:gd name="connsiteX18" fmla="*/ 4125951 w 4572000"/>
              <a:gd name="connsiteY18" fmla="*/ 490653 h 1628078"/>
              <a:gd name="connsiteX19" fmla="*/ 4192859 w 4572000"/>
              <a:gd name="connsiteY19" fmla="*/ 423746 h 1628078"/>
              <a:gd name="connsiteX20" fmla="*/ 4270917 w 4572000"/>
              <a:gd name="connsiteY20" fmla="*/ 345687 h 1628078"/>
              <a:gd name="connsiteX21" fmla="*/ 4315522 w 4572000"/>
              <a:gd name="connsiteY21" fmla="*/ 289931 h 1628078"/>
              <a:gd name="connsiteX22" fmla="*/ 4415883 w 4572000"/>
              <a:gd name="connsiteY22" fmla="*/ 200722 h 1628078"/>
              <a:gd name="connsiteX23" fmla="*/ 4482790 w 4572000"/>
              <a:gd name="connsiteY23" fmla="*/ 133814 h 1628078"/>
              <a:gd name="connsiteX24" fmla="*/ 4572000 w 4572000"/>
              <a:gd name="connsiteY2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67629 w 4572000"/>
              <a:gd name="connsiteY8" fmla="*/ 1148575 h 1628078"/>
              <a:gd name="connsiteX9" fmla="*/ 646771 w 4572000"/>
              <a:gd name="connsiteY9" fmla="*/ 635619 h 1628078"/>
              <a:gd name="connsiteX10" fmla="*/ 1505415 w 4572000"/>
              <a:gd name="connsiteY10" fmla="*/ 122663 h 1628078"/>
              <a:gd name="connsiteX11" fmla="*/ 1884556 w 4572000"/>
              <a:gd name="connsiteY11" fmla="*/ 122663 h 1628078"/>
              <a:gd name="connsiteX12" fmla="*/ 2118732 w 4572000"/>
              <a:gd name="connsiteY12" fmla="*/ 267629 h 1628078"/>
              <a:gd name="connsiteX13" fmla="*/ 2364059 w 4572000"/>
              <a:gd name="connsiteY13" fmla="*/ 535258 h 1628078"/>
              <a:gd name="connsiteX14" fmla="*/ 2732049 w 4572000"/>
              <a:gd name="connsiteY14" fmla="*/ 724829 h 1628078"/>
              <a:gd name="connsiteX15" fmla="*/ 3735659 w 4572000"/>
              <a:gd name="connsiteY15" fmla="*/ 747131 h 1628078"/>
              <a:gd name="connsiteX16" fmla="*/ 4081346 w 4572000"/>
              <a:gd name="connsiteY16" fmla="*/ 535258 h 1628078"/>
              <a:gd name="connsiteX17" fmla="*/ 4125951 w 4572000"/>
              <a:gd name="connsiteY17" fmla="*/ 490653 h 1628078"/>
              <a:gd name="connsiteX18" fmla="*/ 4192859 w 4572000"/>
              <a:gd name="connsiteY18" fmla="*/ 423746 h 1628078"/>
              <a:gd name="connsiteX19" fmla="*/ 4270917 w 4572000"/>
              <a:gd name="connsiteY19" fmla="*/ 345687 h 1628078"/>
              <a:gd name="connsiteX20" fmla="*/ 4315522 w 4572000"/>
              <a:gd name="connsiteY20" fmla="*/ 289931 h 1628078"/>
              <a:gd name="connsiteX21" fmla="*/ 4415883 w 4572000"/>
              <a:gd name="connsiteY21" fmla="*/ 200722 h 1628078"/>
              <a:gd name="connsiteX22" fmla="*/ 4482790 w 4572000"/>
              <a:gd name="connsiteY22" fmla="*/ 133814 h 1628078"/>
              <a:gd name="connsiteX23" fmla="*/ 4572000 w 4572000"/>
              <a:gd name="connsiteY2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646771 w 4572000"/>
              <a:gd name="connsiteY8" fmla="*/ 635619 h 1628078"/>
              <a:gd name="connsiteX9" fmla="*/ 1505415 w 4572000"/>
              <a:gd name="connsiteY9" fmla="*/ 122663 h 1628078"/>
              <a:gd name="connsiteX10" fmla="*/ 1884556 w 4572000"/>
              <a:gd name="connsiteY10" fmla="*/ 122663 h 1628078"/>
              <a:gd name="connsiteX11" fmla="*/ 2118732 w 4572000"/>
              <a:gd name="connsiteY11" fmla="*/ 267629 h 1628078"/>
              <a:gd name="connsiteX12" fmla="*/ 2364059 w 4572000"/>
              <a:gd name="connsiteY12" fmla="*/ 535258 h 1628078"/>
              <a:gd name="connsiteX13" fmla="*/ 2732049 w 4572000"/>
              <a:gd name="connsiteY13" fmla="*/ 724829 h 1628078"/>
              <a:gd name="connsiteX14" fmla="*/ 3735659 w 4572000"/>
              <a:gd name="connsiteY14" fmla="*/ 747131 h 1628078"/>
              <a:gd name="connsiteX15" fmla="*/ 4081346 w 4572000"/>
              <a:gd name="connsiteY15" fmla="*/ 535258 h 1628078"/>
              <a:gd name="connsiteX16" fmla="*/ 4125951 w 4572000"/>
              <a:gd name="connsiteY16" fmla="*/ 490653 h 1628078"/>
              <a:gd name="connsiteX17" fmla="*/ 4192859 w 4572000"/>
              <a:gd name="connsiteY17" fmla="*/ 423746 h 1628078"/>
              <a:gd name="connsiteX18" fmla="*/ 4270917 w 4572000"/>
              <a:gd name="connsiteY18" fmla="*/ 345687 h 1628078"/>
              <a:gd name="connsiteX19" fmla="*/ 4315522 w 4572000"/>
              <a:gd name="connsiteY19" fmla="*/ 289931 h 1628078"/>
              <a:gd name="connsiteX20" fmla="*/ 4415883 w 4572000"/>
              <a:gd name="connsiteY20" fmla="*/ 200722 h 1628078"/>
              <a:gd name="connsiteX21" fmla="*/ 4482790 w 4572000"/>
              <a:gd name="connsiteY21" fmla="*/ 133814 h 1628078"/>
              <a:gd name="connsiteX22" fmla="*/ 4572000 w 4572000"/>
              <a:gd name="connsiteY2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78420 w 4572000"/>
              <a:gd name="connsiteY6" fmla="*/ 1371600 h 1628078"/>
              <a:gd name="connsiteX7" fmla="*/ 646771 w 4572000"/>
              <a:gd name="connsiteY7" fmla="*/ 635619 h 1628078"/>
              <a:gd name="connsiteX8" fmla="*/ 1505415 w 4572000"/>
              <a:gd name="connsiteY8" fmla="*/ 122663 h 1628078"/>
              <a:gd name="connsiteX9" fmla="*/ 1884556 w 4572000"/>
              <a:gd name="connsiteY9" fmla="*/ 122663 h 1628078"/>
              <a:gd name="connsiteX10" fmla="*/ 2118732 w 4572000"/>
              <a:gd name="connsiteY10" fmla="*/ 267629 h 1628078"/>
              <a:gd name="connsiteX11" fmla="*/ 2364059 w 4572000"/>
              <a:gd name="connsiteY11" fmla="*/ 535258 h 1628078"/>
              <a:gd name="connsiteX12" fmla="*/ 2732049 w 4572000"/>
              <a:gd name="connsiteY12" fmla="*/ 724829 h 1628078"/>
              <a:gd name="connsiteX13" fmla="*/ 3735659 w 4572000"/>
              <a:gd name="connsiteY13" fmla="*/ 747131 h 1628078"/>
              <a:gd name="connsiteX14" fmla="*/ 4081346 w 4572000"/>
              <a:gd name="connsiteY14" fmla="*/ 535258 h 1628078"/>
              <a:gd name="connsiteX15" fmla="*/ 4125951 w 4572000"/>
              <a:gd name="connsiteY15" fmla="*/ 490653 h 1628078"/>
              <a:gd name="connsiteX16" fmla="*/ 4192859 w 4572000"/>
              <a:gd name="connsiteY16" fmla="*/ 423746 h 1628078"/>
              <a:gd name="connsiteX17" fmla="*/ 4270917 w 4572000"/>
              <a:gd name="connsiteY17" fmla="*/ 345687 h 1628078"/>
              <a:gd name="connsiteX18" fmla="*/ 4315522 w 4572000"/>
              <a:gd name="connsiteY18" fmla="*/ 289931 h 1628078"/>
              <a:gd name="connsiteX19" fmla="*/ 4415883 w 4572000"/>
              <a:gd name="connsiteY19" fmla="*/ 200722 h 1628078"/>
              <a:gd name="connsiteX20" fmla="*/ 4482790 w 4572000"/>
              <a:gd name="connsiteY20" fmla="*/ 133814 h 1628078"/>
              <a:gd name="connsiteX21" fmla="*/ 4572000 w 4572000"/>
              <a:gd name="connsiteY2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646771 w 4572000"/>
              <a:gd name="connsiteY6" fmla="*/ 635619 h 1628078"/>
              <a:gd name="connsiteX7" fmla="*/ 1505415 w 4572000"/>
              <a:gd name="connsiteY7" fmla="*/ 122663 h 1628078"/>
              <a:gd name="connsiteX8" fmla="*/ 1884556 w 4572000"/>
              <a:gd name="connsiteY8" fmla="*/ 122663 h 1628078"/>
              <a:gd name="connsiteX9" fmla="*/ 2118732 w 4572000"/>
              <a:gd name="connsiteY9" fmla="*/ 267629 h 1628078"/>
              <a:gd name="connsiteX10" fmla="*/ 2364059 w 4572000"/>
              <a:gd name="connsiteY10" fmla="*/ 535258 h 1628078"/>
              <a:gd name="connsiteX11" fmla="*/ 2732049 w 4572000"/>
              <a:gd name="connsiteY11" fmla="*/ 724829 h 1628078"/>
              <a:gd name="connsiteX12" fmla="*/ 3735659 w 4572000"/>
              <a:gd name="connsiteY12" fmla="*/ 747131 h 1628078"/>
              <a:gd name="connsiteX13" fmla="*/ 4081346 w 4572000"/>
              <a:gd name="connsiteY13" fmla="*/ 535258 h 1628078"/>
              <a:gd name="connsiteX14" fmla="*/ 4125951 w 4572000"/>
              <a:gd name="connsiteY14" fmla="*/ 490653 h 1628078"/>
              <a:gd name="connsiteX15" fmla="*/ 4192859 w 4572000"/>
              <a:gd name="connsiteY15" fmla="*/ 423746 h 1628078"/>
              <a:gd name="connsiteX16" fmla="*/ 4270917 w 4572000"/>
              <a:gd name="connsiteY16" fmla="*/ 345687 h 1628078"/>
              <a:gd name="connsiteX17" fmla="*/ 4315522 w 4572000"/>
              <a:gd name="connsiteY17" fmla="*/ 289931 h 1628078"/>
              <a:gd name="connsiteX18" fmla="*/ 4415883 w 4572000"/>
              <a:gd name="connsiteY18" fmla="*/ 200722 h 1628078"/>
              <a:gd name="connsiteX19" fmla="*/ 4482790 w 4572000"/>
              <a:gd name="connsiteY19" fmla="*/ 133814 h 1628078"/>
              <a:gd name="connsiteX20" fmla="*/ 4572000 w 4572000"/>
              <a:gd name="connsiteY2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646771 w 4572000"/>
              <a:gd name="connsiteY5" fmla="*/ 635619 h 1628078"/>
              <a:gd name="connsiteX6" fmla="*/ 1505415 w 4572000"/>
              <a:gd name="connsiteY6" fmla="*/ 122663 h 1628078"/>
              <a:gd name="connsiteX7" fmla="*/ 1884556 w 4572000"/>
              <a:gd name="connsiteY7" fmla="*/ 122663 h 1628078"/>
              <a:gd name="connsiteX8" fmla="*/ 2118732 w 4572000"/>
              <a:gd name="connsiteY8" fmla="*/ 267629 h 1628078"/>
              <a:gd name="connsiteX9" fmla="*/ 2364059 w 4572000"/>
              <a:gd name="connsiteY9" fmla="*/ 535258 h 1628078"/>
              <a:gd name="connsiteX10" fmla="*/ 2732049 w 4572000"/>
              <a:gd name="connsiteY10" fmla="*/ 724829 h 1628078"/>
              <a:gd name="connsiteX11" fmla="*/ 3735659 w 4572000"/>
              <a:gd name="connsiteY11" fmla="*/ 747131 h 1628078"/>
              <a:gd name="connsiteX12" fmla="*/ 4081346 w 4572000"/>
              <a:gd name="connsiteY12" fmla="*/ 535258 h 1628078"/>
              <a:gd name="connsiteX13" fmla="*/ 4125951 w 4572000"/>
              <a:gd name="connsiteY13" fmla="*/ 490653 h 1628078"/>
              <a:gd name="connsiteX14" fmla="*/ 4192859 w 4572000"/>
              <a:gd name="connsiteY14" fmla="*/ 423746 h 1628078"/>
              <a:gd name="connsiteX15" fmla="*/ 4270917 w 4572000"/>
              <a:gd name="connsiteY15" fmla="*/ 345687 h 1628078"/>
              <a:gd name="connsiteX16" fmla="*/ 4315522 w 4572000"/>
              <a:gd name="connsiteY16" fmla="*/ 289931 h 1628078"/>
              <a:gd name="connsiteX17" fmla="*/ 4415883 w 4572000"/>
              <a:gd name="connsiteY17" fmla="*/ 200722 h 1628078"/>
              <a:gd name="connsiteX18" fmla="*/ 4482790 w 4572000"/>
              <a:gd name="connsiteY18" fmla="*/ 133814 h 1628078"/>
              <a:gd name="connsiteX19" fmla="*/ 4572000 w 4572000"/>
              <a:gd name="connsiteY1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646771 w 4572000"/>
              <a:gd name="connsiteY4" fmla="*/ 635619 h 1628078"/>
              <a:gd name="connsiteX5" fmla="*/ 1505415 w 4572000"/>
              <a:gd name="connsiteY5" fmla="*/ 122663 h 1628078"/>
              <a:gd name="connsiteX6" fmla="*/ 1884556 w 4572000"/>
              <a:gd name="connsiteY6" fmla="*/ 122663 h 1628078"/>
              <a:gd name="connsiteX7" fmla="*/ 2118732 w 4572000"/>
              <a:gd name="connsiteY7" fmla="*/ 267629 h 1628078"/>
              <a:gd name="connsiteX8" fmla="*/ 2364059 w 4572000"/>
              <a:gd name="connsiteY8" fmla="*/ 535258 h 1628078"/>
              <a:gd name="connsiteX9" fmla="*/ 2732049 w 4572000"/>
              <a:gd name="connsiteY9" fmla="*/ 724829 h 1628078"/>
              <a:gd name="connsiteX10" fmla="*/ 3735659 w 4572000"/>
              <a:gd name="connsiteY10" fmla="*/ 747131 h 1628078"/>
              <a:gd name="connsiteX11" fmla="*/ 4081346 w 4572000"/>
              <a:gd name="connsiteY11" fmla="*/ 535258 h 1628078"/>
              <a:gd name="connsiteX12" fmla="*/ 4125951 w 4572000"/>
              <a:gd name="connsiteY12" fmla="*/ 490653 h 1628078"/>
              <a:gd name="connsiteX13" fmla="*/ 4192859 w 4572000"/>
              <a:gd name="connsiteY13" fmla="*/ 423746 h 1628078"/>
              <a:gd name="connsiteX14" fmla="*/ 4270917 w 4572000"/>
              <a:gd name="connsiteY14" fmla="*/ 345687 h 1628078"/>
              <a:gd name="connsiteX15" fmla="*/ 4315522 w 4572000"/>
              <a:gd name="connsiteY15" fmla="*/ 289931 h 1628078"/>
              <a:gd name="connsiteX16" fmla="*/ 4415883 w 4572000"/>
              <a:gd name="connsiteY16" fmla="*/ 200722 h 1628078"/>
              <a:gd name="connsiteX17" fmla="*/ 4482790 w 4572000"/>
              <a:gd name="connsiteY17" fmla="*/ 133814 h 1628078"/>
              <a:gd name="connsiteX18" fmla="*/ 4572000 w 4572000"/>
              <a:gd name="connsiteY1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46771 w 4572000"/>
              <a:gd name="connsiteY3" fmla="*/ 635619 h 1628078"/>
              <a:gd name="connsiteX4" fmla="*/ 1505415 w 4572000"/>
              <a:gd name="connsiteY4" fmla="*/ 122663 h 1628078"/>
              <a:gd name="connsiteX5" fmla="*/ 1884556 w 4572000"/>
              <a:gd name="connsiteY5" fmla="*/ 122663 h 1628078"/>
              <a:gd name="connsiteX6" fmla="*/ 2118732 w 4572000"/>
              <a:gd name="connsiteY6" fmla="*/ 267629 h 1628078"/>
              <a:gd name="connsiteX7" fmla="*/ 2364059 w 4572000"/>
              <a:gd name="connsiteY7" fmla="*/ 535258 h 1628078"/>
              <a:gd name="connsiteX8" fmla="*/ 2732049 w 4572000"/>
              <a:gd name="connsiteY8" fmla="*/ 724829 h 1628078"/>
              <a:gd name="connsiteX9" fmla="*/ 3735659 w 4572000"/>
              <a:gd name="connsiteY9" fmla="*/ 747131 h 1628078"/>
              <a:gd name="connsiteX10" fmla="*/ 4081346 w 4572000"/>
              <a:gd name="connsiteY10" fmla="*/ 535258 h 1628078"/>
              <a:gd name="connsiteX11" fmla="*/ 4125951 w 4572000"/>
              <a:gd name="connsiteY11" fmla="*/ 490653 h 1628078"/>
              <a:gd name="connsiteX12" fmla="*/ 4192859 w 4572000"/>
              <a:gd name="connsiteY12" fmla="*/ 423746 h 1628078"/>
              <a:gd name="connsiteX13" fmla="*/ 4270917 w 4572000"/>
              <a:gd name="connsiteY13" fmla="*/ 345687 h 1628078"/>
              <a:gd name="connsiteX14" fmla="*/ 4315522 w 4572000"/>
              <a:gd name="connsiteY14" fmla="*/ 289931 h 1628078"/>
              <a:gd name="connsiteX15" fmla="*/ 4415883 w 4572000"/>
              <a:gd name="connsiteY15" fmla="*/ 200722 h 1628078"/>
              <a:gd name="connsiteX16" fmla="*/ 4482790 w 4572000"/>
              <a:gd name="connsiteY16" fmla="*/ 133814 h 1628078"/>
              <a:gd name="connsiteX17" fmla="*/ 4572000 w 4572000"/>
              <a:gd name="connsiteY1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646771 w 4572000"/>
              <a:gd name="connsiteY2" fmla="*/ 635619 h 1628078"/>
              <a:gd name="connsiteX3" fmla="*/ 1505415 w 4572000"/>
              <a:gd name="connsiteY3" fmla="*/ 122663 h 1628078"/>
              <a:gd name="connsiteX4" fmla="*/ 1884556 w 4572000"/>
              <a:gd name="connsiteY4" fmla="*/ 122663 h 1628078"/>
              <a:gd name="connsiteX5" fmla="*/ 2118732 w 4572000"/>
              <a:gd name="connsiteY5" fmla="*/ 267629 h 1628078"/>
              <a:gd name="connsiteX6" fmla="*/ 2364059 w 4572000"/>
              <a:gd name="connsiteY6" fmla="*/ 535258 h 1628078"/>
              <a:gd name="connsiteX7" fmla="*/ 2732049 w 4572000"/>
              <a:gd name="connsiteY7" fmla="*/ 724829 h 1628078"/>
              <a:gd name="connsiteX8" fmla="*/ 3735659 w 4572000"/>
              <a:gd name="connsiteY8" fmla="*/ 747131 h 1628078"/>
              <a:gd name="connsiteX9" fmla="*/ 4081346 w 4572000"/>
              <a:gd name="connsiteY9" fmla="*/ 535258 h 1628078"/>
              <a:gd name="connsiteX10" fmla="*/ 4125951 w 4572000"/>
              <a:gd name="connsiteY10" fmla="*/ 490653 h 1628078"/>
              <a:gd name="connsiteX11" fmla="*/ 4192859 w 4572000"/>
              <a:gd name="connsiteY11" fmla="*/ 423746 h 1628078"/>
              <a:gd name="connsiteX12" fmla="*/ 4270917 w 4572000"/>
              <a:gd name="connsiteY12" fmla="*/ 345687 h 1628078"/>
              <a:gd name="connsiteX13" fmla="*/ 4315522 w 4572000"/>
              <a:gd name="connsiteY13" fmla="*/ 289931 h 1628078"/>
              <a:gd name="connsiteX14" fmla="*/ 4415883 w 4572000"/>
              <a:gd name="connsiteY14" fmla="*/ 200722 h 1628078"/>
              <a:gd name="connsiteX15" fmla="*/ 4482790 w 4572000"/>
              <a:gd name="connsiteY15" fmla="*/ 133814 h 1628078"/>
              <a:gd name="connsiteX16" fmla="*/ 4572000 w 4572000"/>
              <a:gd name="connsiteY16" fmla="*/ 0 h 1628078"/>
              <a:gd name="connsiteX0" fmla="*/ 50148 w 4622148"/>
              <a:gd name="connsiteY0" fmla="*/ 1628078 h 1650774"/>
              <a:gd name="connsiteX1" fmla="*/ 9221 w 4622148"/>
              <a:gd name="connsiteY1" fmla="*/ 1636943 h 1650774"/>
              <a:gd name="connsiteX2" fmla="*/ 696919 w 4622148"/>
              <a:gd name="connsiteY2" fmla="*/ 635619 h 1650774"/>
              <a:gd name="connsiteX3" fmla="*/ 1555563 w 4622148"/>
              <a:gd name="connsiteY3" fmla="*/ 122663 h 1650774"/>
              <a:gd name="connsiteX4" fmla="*/ 1934704 w 4622148"/>
              <a:gd name="connsiteY4" fmla="*/ 122663 h 1650774"/>
              <a:gd name="connsiteX5" fmla="*/ 2168880 w 4622148"/>
              <a:gd name="connsiteY5" fmla="*/ 267629 h 1650774"/>
              <a:gd name="connsiteX6" fmla="*/ 2414207 w 4622148"/>
              <a:gd name="connsiteY6" fmla="*/ 535258 h 1650774"/>
              <a:gd name="connsiteX7" fmla="*/ 2782197 w 4622148"/>
              <a:gd name="connsiteY7" fmla="*/ 724829 h 1650774"/>
              <a:gd name="connsiteX8" fmla="*/ 3785807 w 4622148"/>
              <a:gd name="connsiteY8" fmla="*/ 747131 h 1650774"/>
              <a:gd name="connsiteX9" fmla="*/ 4131494 w 4622148"/>
              <a:gd name="connsiteY9" fmla="*/ 535258 h 1650774"/>
              <a:gd name="connsiteX10" fmla="*/ 4176099 w 4622148"/>
              <a:gd name="connsiteY10" fmla="*/ 490653 h 1650774"/>
              <a:gd name="connsiteX11" fmla="*/ 4243007 w 4622148"/>
              <a:gd name="connsiteY11" fmla="*/ 423746 h 1650774"/>
              <a:gd name="connsiteX12" fmla="*/ 4321065 w 4622148"/>
              <a:gd name="connsiteY12" fmla="*/ 345687 h 1650774"/>
              <a:gd name="connsiteX13" fmla="*/ 4365670 w 4622148"/>
              <a:gd name="connsiteY13" fmla="*/ 289931 h 1650774"/>
              <a:gd name="connsiteX14" fmla="*/ 4466031 w 4622148"/>
              <a:gd name="connsiteY14" fmla="*/ 200722 h 1650774"/>
              <a:gd name="connsiteX15" fmla="*/ 4532938 w 4622148"/>
              <a:gd name="connsiteY15" fmla="*/ 133814 h 1650774"/>
              <a:gd name="connsiteX16" fmla="*/ 4622148 w 4622148"/>
              <a:gd name="connsiteY16" fmla="*/ 0 h 16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148" h="1650774">
                <a:moveTo>
                  <a:pt x="50148" y="1628078"/>
                </a:moveTo>
                <a:cubicBezTo>
                  <a:pt x="57582" y="1613210"/>
                  <a:pt x="0" y="1650774"/>
                  <a:pt x="9221" y="1636943"/>
                </a:cubicBezTo>
                <a:cubicBezTo>
                  <a:pt x="117016" y="1471533"/>
                  <a:pt x="449734" y="879087"/>
                  <a:pt x="696919" y="635619"/>
                </a:cubicBezTo>
                <a:cubicBezTo>
                  <a:pt x="866046" y="516673"/>
                  <a:pt x="1349266" y="208156"/>
                  <a:pt x="1555563" y="122663"/>
                </a:cubicBezTo>
                <a:lnTo>
                  <a:pt x="1934704" y="122663"/>
                </a:lnTo>
                <a:cubicBezTo>
                  <a:pt x="2031348" y="148682"/>
                  <a:pt x="2088963" y="198863"/>
                  <a:pt x="2168880" y="267629"/>
                </a:cubicBezTo>
                <a:cubicBezTo>
                  <a:pt x="2248797" y="336395"/>
                  <a:pt x="2311988" y="459058"/>
                  <a:pt x="2414207" y="535258"/>
                </a:cubicBezTo>
                <a:cubicBezTo>
                  <a:pt x="2516426" y="611458"/>
                  <a:pt x="2596343" y="717395"/>
                  <a:pt x="2782197" y="724829"/>
                </a:cubicBezTo>
                <a:cubicBezTo>
                  <a:pt x="2968051" y="732263"/>
                  <a:pt x="3560924" y="778726"/>
                  <a:pt x="3785807" y="747131"/>
                </a:cubicBezTo>
                <a:cubicBezTo>
                  <a:pt x="3964227" y="711819"/>
                  <a:pt x="4066445" y="578004"/>
                  <a:pt x="4131494" y="535258"/>
                </a:cubicBezTo>
                <a:cubicBezTo>
                  <a:pt x="4161230" y="512956"/>
                  <a:pt x="4161231" y="505521"/>
                  <a:pt x="4176099" y="490653"/>
                </a:cubicBezTo>
                <a:lnTo>
                  <a:pt x="4243007" y="423746"/>
                </a:lnTo>
                <a:lnTo>
                  <a:pt x="4321065" y="345687"/>
                </a:lnTo>
                <a:cubicBezTo>
                  <a:pt x="4341509" y="323385"/>
                  <a:pt x="4352660" y="302941"/>
                  <a:pt x="4365670" y="289931"/>
                </a:cubicBezTo>
                <a:cubicBezTo>
                  <a:pt x="4389831" y="265770"/>
                  <a:pt x="4438153" y="226742"/>
                  <a:pt x="4466031" y="200722"/>
                </a:cubicBezTo>
                <a:cubicBezTo>
                  <a:pt x="4486985" y="177148"/>
                  <a:pt x="4510635" y="156117"/>
                  <a:pt x="4532938" y="133814"/>
                </a:cubicBezTo>
                <a:lnTo>
                  <a:pt x="4622148" y="0"/>
                </a:lnTo>
              </a:path>
            </a:pathLst>
          </a:custGeom>
          <a:noFill/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722437"/>
            <a:ext cx="6172200" cy="762000"/>
          </a:xfrm>
        </p:spPr>
        <p:txBody>
          <a:bodyPr/>
          <a:lstStyle/>
          <a:p>
            <a:pPr marL="0" indent="3175"/>
            <a:r>
              <a:rPr lang="en-US" sz="2200" dirty="0" smtClean="0"/>
              <a:t>Show development of the path as the robot follows along the orange curve.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8873" y="1829669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779493" y="3048869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40512" y="3506069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83112" y="6599237"/>
            <a:ext cx="53340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and cosine provide positive and negative factors that scale the sides of the</a:t>
            </a:r>
            <a:r>
              <a:rPr lang="en-US" b="1" dirty="0" smtClean="0">
                <a:solidFill>
                  <a:srgbClr val="C00000"/>
                </a:solidFill>
              </a:rPr>
              <a:t> right triangle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 bwMode="auto">
          <a:xfrm>
            <a:off x="1213557" y="5104762"/>
            <a:ext cx="662264" cy="1092736"/>
          </a:xfrm>
          <a:prstGeom prst="triangle">
            <a:avLst>
              <a:gd name="adj" fmla="val 10000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180444" y="5104762"/>
            <a:ext cx="695377" cy="112584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Arc 17"/>
          <p:cNvSpPr/>
          <p:nvPr/>
        </p:nvSpPr>
        <p:spPr bwMode="auto">
          <a:xfrm>
            <a:off x="849312" y="5112335"/>
            <a:ext cx="762000" cy="801102"/>
          </a:xfrm>
          <a:prstGeom prst="arc">
            <a:avLst>
              <a:gd name="adj1" fmla="val 16263920"/>
              <a:gd name="adj2" fmla="val 20579392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213557" y="6230611"/>
            <a:ext cx="662264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08935" y="5137875"/>
            <a:ext cx="0" cy="10927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1610916" y="6263724"/>
            <a:ext cx="213994" cy="152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42048" y="5469007"/>
            <a:ext cx="213994" cy="152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1154112" y="2667869"/>
            <a:ext cx="76200" cy="3505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56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sosceles Triangle 44"/>
          <p:cNvSpPr/>
          <p:nvPr/>
        </p:nvSpPr>
        <p:spPr bwMode="auto">
          <a:xfrm>
            <a:off x="1916112" y="4618037"/>
            <a:ext cx="990600" cy="533400"/>
          </a:xfrm>
          <a:prstGeom prst="triangle">
            <a:avLst>
              <a:gd name="adj" fmla="val 10000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1916112" y="2713037"/>
            <a:ext cx="54665" cy="2514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1221091" y="4505094"/>
            <a:ext cx="4622148" cy="1650774"/>
          </a:xfrm>
          <a:custGeom>
            <a:avLst/>
            <a:gdLst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13678 w 4605454"/>
              <a:gd name="connsiteY25" fmla="*/ 646770 h 1683834"/>
              <a:gd name="connsiteX26" fmla="*/ 791737 w 4605454"/>
              <a:gd name="connsiteY26" fmla="*/ 579863 h 1683834"/>
              <a:gd name="connsiteX27" fmla="*/ 825190 w 4605454"/>
              <a:gd name="connsiteY27" fmla="*/ 568712 h 1683834"/>
              <a:gd name="connsiteX28" fmla="*/ 858644 w 4605454"/>
              <a:gd name="connsiteY28" fmla="*/ 546409 h 1683834"/>
              <a:gd name="connsiteX29" fmla="*/ 892098 w 4605454"/>
              <a:gd name="connsiteY29" fmla="*/ 535258 h 1683834"/>
              <a:gd name="connsiteX30" fmla="*/ 936702 w 4605454"/>
              <a:gd name="connsiteY30" fmla="*/ 501804 h 1683834"/>
              <a:gd name="connsiteX31" fmla="*/ 970156 w 4605454"/>
              <a:gd name="connsiteY31" fmla="*/ 490653 h 1683834"/>
              <a:gd name="connsiteX32" fmla="*/ 1037063 w 4605454"/>
              <a:gd name="connsiteY32" fmla="*/ 457200 h 1683834"/>
              <a:gd name="connsiteX33" fmla="*/ 1070517 w 4605454"/>
              <a:gd name="connsiteY33" fmla="*/ 434897 h 1683834"/>
              <a:gd name="connsiteX34" fmla="*/ 1092820 w 4605454"/>
              <a:gd name="connsiteY34" fmla="*/ 412595 h 1683834"/>
              <a:gd name="connsiteX35" fmla="*/ 1126273 w 4605454"/>
              <a:gd name="connsiteY35" fmla="*/ 401443 h 1683834"/>
              <a:gd name="connsiteX36" fmla="*/ 1148576 w 4605454"/>
              <a:gd name="connsiteY36" fmla="*/ 379141 h 1683834"/>
              <a:gd name="connsiteX37" fmla="*/ 1182029 w 4605454"/>
              <a:gd name="connsiteY37" fmla="*/ 367990 h 1683834"/>
              <a:gd name="connsiteX38" fmla="*/ 1204332 w 4605454"/>
              <a:gd name="connsiteY38" fmla="*/ 334536 h 1683834"/>
              <a:gd name="connsiteX39" fmla="*/ 1293541 w 4605454"/>
              <a:gd name="connsiteY39" fmla="*/ 256478 h 1683834"/>
              <a:gd name="connsiteX40" fmla="*/ 1315844 w 4605454"/>
              <a:gd name="connsiteY40" fmla="*/ 234175 h 1683834"/>
              <a:gd name="connsiteX41" fmla="*/ 1382751 w 4605454"/>
              <a:gd name="connsiteY41" fmla="*/ 211873 h 1683834"/>
              <a:gd name="connsiteX42" fmla="*/ 1416205 w 4605454"/>
              <a:gd name="connsiteY42" fmla="*/ 200722 h 1683834"/>
              <a:gd name="connsiteX43" fmla="*/ 1505415 w 4605454"/>
              <a:gd name="connsiteY43" fmla="*/ 178419 h 1683834"/>
              <a:gd name="connsiteX44" fmla="*/ 1538868 w 4605454"/>
              <a:gd name="connsiteY44" fmla="*/ 167268 h 1683834"/>
              <a:gd name="connsiteX45" fmla="*/ 1884556 w 4605454"/>
              <a:gd name="connsiteY45" fmla="*/ 178419 h 1683834"/>
              <a:gd name="connsiteX46" fmla="*/ 1929161 w 4605454"/>
              <a:gd name="connsiteY46" fmla="*/ 200722 h 1683834"/>
              <a:gd name="connsiteX47" fmla="*/ 1962615 w 4605454"/>
              <a:gd name="connsiteY47" fmla="*/ 211873 h 1683834"/>
              <a:gd name="connsiteX48" fmla="*/ 1996068 w 4605454"/>
              <a:gd name="connsiteY48" fmla="*/ 234175 h 1683834"/>
              <a:gd name="connsiteX49" fmla="*/ 2018371 w 4605454"/>
              <a:gd name="connsiteY49" fmla="*/ 256478 h 1683834"/>
              <a:gd name="connsiteX50" fmla="*/ 2051824 w 4605454"/>
              <a:gd name="connsiteY50" fmla="*/ 267629 h 1683834"/>
              <a:gd name="connsiteX51" fmla="*/ 2118732 w 4605454"/>
              <a:gd name="connsiteY51" fmla="*/ 323385 h 1683834"/>
              <a:gd name="connsiteX52" fmla="*/ 2219093 w 4605454"/>
              <a:gd name="connsiteY52" fmla="*/ 401443 h 1683834"/>
              <a:gd name="connsiteX53" fmla="*/ 2230244 w 4605454"/>
              <a:gd name="connsiteY53" fmla="*/ 434897 h 1683834"/>
              <a:gd name="connsiteX54" fmla="*/ 2286000 w 4605454"/>
              <a:gd name="connsiteY54" fmla="*/ 479502 h 1683834"/>
              <a:gd name="connsiteX55" fmla="*/ 2297151 w 4605454"/>
              <a:gd name="connsiteY55" fmla="*/ 512956 h 1683834"/>
              <a:gd name="connsiteX56" fmla="*/ 2364059 w 4605454"/>
              <a:gd name="connsiteY56" fmla="*/ 591014 h 1683834"/>
              <a:gd name="connsiteX57" fmla="*/ 2386361 w 4605454"/>
              <a:gd name="connsiteY57" fmla="*/ 613317 h 1683834"/>
              <a:gd name="connsiteX58" fmla="*/ 2419815 w 4605454"/>
              <a:gd name="connsiteY58" fmla="*/ 646770 h 1683834"/>
              <a:gd name="connsiteX59" fmla="*/ 2442117 w 4605454"/>
              <a:gd name="connsiteY59" fmla="*/ 669073 h 1683834"/>
              <a:gd name="connsiteX60" fmla="*/ 2475571 w 4605454"/>
              <a:gd name="connsiteY60" fmla="*/ 680224 h 1683834"/>
              <a:gd name="connsiteX61" fmla="*/ 2553629 w 4605454"/>
              <a:gd name="connsiteY61" fmla="*/ 724829 h 1683834"/>
              <a:gd name="connsiteX62" fmla="*/ 2575932 w 4605454"/>
              <a:gd name="connsiteY62" fmla="*/ 747131 h 1683834"/>
              <a:gd name="connsiteX63" fmla="*/ 2620537 w 4605454"/>
              <a:gd name="connsiteY63" fmla="*/ 758283 h 1683834"/>
              <a:gd name="connsiteX64" fmla="*/ 2732049 w 4605454"/>
              <a:gd name="connsiteY64" fmla="*/ 780585 h 1683834"/>
              <a:gd name="connsiteX65" fmla="*/ 3010829 w 4605454"/>
              <a:gd name="connsiteY65" fmla="*/ 802887 h 1683834"/>
              <a:gd name="connsiteX66" fmla="*/ 3735659 w 4605454"/>
              <a:gd name="connsiteY66" fmla="*/ 802887 h 1683834"/>
              <a:gd name="connsiteX67" fmla="*/ 3836020 w 4605454"/>
              <a:gd name="connsiteY67" fmla="*/ 758283 h 1683834"/>
              <a:gd name="connsiteX68" fmla="*/ 3869473 w 4605454"/>
              <a:gd name="connsiteY68" fmla="*/ 747131 h 1683834"/>
              <a:gd name="connsiteX69" fmla="*/ 3925229 w 4605454"/>
              <a:gd name="connsiteY69" fmla="*/ 702526 h 1683834"/>
              <a:gd name="connsiteX70" fmla="*/ 3947532 w 4605454"/>
              <a:gd name="connsiteY70" fmla="*/ 680224 h 1683834"/>
              <a:gd name="connsiteX71" fmla="*/ 3992137 w 4605454"/>
              <a:gd name="connsiteY71" fmla="*/ 657922 h 1683834"/>
              <a:gd name="connsiteX72" fmla="*/ 4047893 w 4605454"/>
              <a:gd name="connsiteY72" fmla="*/ 613317 h 1683834"/>
              <a:gd name="connsiteX73" fmla="*/ 4081346 w 4605454"/>
              <a:gd name="connsiteY73" fmla="*/ 591014 h 1683834"/>
              <a:gd name="connsiteX74" fmla="*/ 4125951 w 4605454"/>
              <a:gd name="connsiteY74" fmla="*/ 546409 h 1683834"/>
              <a:gd name="connsiteX75" fmla="*/ 4170556 w 4605454"/>
              <a:gd name="connsiteY75" fmla="*/ 501804 h 1683834"/>
              <a:gd name="connsiteX76" fmla="*/ 4192859 w 4605454"/>
              <a:gd name="connsiteY76" fmla="*/ 479502 h 1683834"/>
              <a:gd name="connsiteX77" fmla="*/ 4226312 w 4605454"/>
              <a:gd name="connsiteY77" fmla="*/ 468351 h 1683834"/>
              <a:gd name="connsiteX78" fmla="*/ 4270917 w 4605454"/>
              <a:gd name="connsiteY78" fmla="*/ 401443 h 1683834"/>
              <a:gd name="connsiteX79" fmla="*/ 4293220 w 4605454"/>
              <a:gd name="connsiteY79" fmla="*/ 379141 h 1683834"/>
              <a:gd name="connsiteX80" fmla="*/ 4315522 w 4605454"/>
              <a:gd name="connsiteY80" fmla="*/ 345687 h 1683834"/>
              <a:gd name="connsiteX81" fmla="*/ 4348976 w 4605454"/>
              <a:gd name="connsiteY81" fmla="*/ 323385 h 1683834"/>
              <a:gd name="connsiteX82" fmla="*/ 4393581 w 4605454"/>
              <a:gd name="connsiteY82" fmla="*/ 289931 h 1683834"/>
              <a:gd name="connsiteX83" fmla="*/ 4415883 w 4605454"/>
              <a:gd name="connsiteY83" fmla="*/ 256478 h 1683834"/>
              <a:gd name="connsiteX84" fmla="*/ 4482790 w 4605454"/>
              <a:gd name="connsiteY84" fmla="*/ 189570 h 1683834"/>
              <a:gd name="connsiteX85" fmla="*/ 4505093 w 4605454"/>
              <a:gd name="connsiteY85" fmla="*/ 167268 h 1683834"/>
              <a:gd name="connsiteX86" fmla="*/ 4572000 w 4605454"/>
              <a:gd name="connsiteY86" fmla="*/ 55756 h 1683834"/>
              <a:gd name="connsiteX87" fmla="*/ 4594302 w 4605454"/>
              <a:gd name="connsiteY87" fmla="*/ 33453 h 1683834"/>
              <a:gd name="connsiteX88" fmla="*/ 4605454 w 4605454"/>
              <a:gd name="connsiteY88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91737 w 4605454"/>
              <a:gd name="connsiteY25" fmla="*/ 579863 h 1683834"/>
              <a:gd name="connsiteX26" fmla="*/ 825190 w 4605454"/>
              <a:gd name="connsiteY26" fmla="*/ 568712 h 1683834"/>
              <a:gd name="connsiteX27" fmla="*/ 858644 w 4605454"/>
              <a:gd name="connsiteY27" fmla="*/ 546409 h 1683834"/>
              <a:gd name="connsiteX28" fmla="*/ 892098 w 4605454"/>
              <a:gd name="connsiteY28" fmla="*/ 535258 h 1683834"/>
              <a:gd name="connsiteX29" fmla="*/ 936702 w 4605454"/>
              <a:gd name="connsiteY29" fmla="*/ 501804 h 1683834"/>
              <a:gd name="connsiteX30" fmla="*/ 970156 w 4605454"/>
              <a:gd name="connsiteY30" fmla="*/ 490653 h 1683834"/>
              <a:gd name="connsiteX31" fmla="*/ 1037063 w 4605454"/>
              <a:gd name="connsiteY31" fmla="*/ 457200 h 1683834"/>
              <a:gd name="connsiteX32" fmla="*/ 1070517 w 4605454"/>
              <a:gd name="connsiteY32" fmla="*/ 434897 h 1683834"/>
              <a:gd name="connsiteX33" fmla="*/ 1092820 w 4605454"/>
              <a:gd name="connsiteY33" fmla="*/ 412595 h 1683834"/>
              <a:gd name="connsiteX34" fmla="*/ 1126273 w 4605454"/>
              <a:gd name="connsiteY34" fmla="*/ 401443 h 1683834"/>
              <a:gd name="connsiteX35" fmla="*/ 1148576 w 4605454"/>
              <a:gd name="connsiteY35" fmla="*/ 379141 h 1683834"/>
              <a:gd name="connsiteX36" fmla="*/ 1182029 w 4605454"/>
              <a:gd name="connsiteY36" fmla="*/ 367990 h 1683834"/>
              <a:gd name="connsiteX37" fmla="*/ 1204332 w 4605454"/>
              <a:gd name="connsiteY37" fmla="*/ 334536 h 1683834"/>
              <a:gd name="connsiteX38" fmla="*/ 1293541 w 4605454"/>
              <a:gd name="connsiteY38" fmla="*/ 256478 h 1683834"/>
              <a:gd name="connsiteX39" fmla="*/ 1315844 w 4605454"/>
              <a:gd name="connsiteY39" fmla="*/ 234175 h 1683834"/>
              <a:gd name="connsiteX40" fmla="*/ 1382751 w 4605454"/>
              <a:gd name="connsiteY40" fmla="*/ 211873 h 1683834"/>
              <a:gd name="connsiteX41" fmla="*/ 1416205 w 4605454"/>
              <a:gd name="connsiteY41" fmla="*/ 200722 h 1683834"/>
              <a:gd name="connsiteX42" fmla="*/ 1505415 w 4605454"/>
              <a:gd name="connsiteY42" fmla="*/ 178419 h 1683834"/>
              <a:gd name="connsiteX43" fmla="*/ 1538868 w 4605454"/>
              <a:gd name="connsiteY43" fmla="*/ 167268 h 1683834"/>
              <a:gd name="connsiteX44" fmla="*/ 1884556 w 4605454"/>
              <a:gd name="connsiteY44" fmla="*/ 178419 h 1683834"/>
              <a:gd name="connsiteX45" fmla="*/ 1929161 w 4605454"/>
              <a:gd name="connsiteY45" fmla="*/ 200722 h 1683834"/>
              <a:gd name="connsiteX46" fmla="*/ 1962615 w 4605454"/>
              <a:gd name="connsiteY46" fmla="*/ 211873 h 1683834"/>
              <a:gd name="connsiteX47" fmla="*/ 1996068 w 4605454"/>
              <a:gd name="connsiteY47" fmla="*/ 234175 h 1683834"/>
              <a:gd name="connsiteX48" fmla="*/ 2018371 w 4605454"/>
              <a:gd name="connsiteY48" fmla="*/ 256478 h 1683834"/>
              <a:gd name="connsiteX49" fmla="*/ 2051824 w 4605454"/>
              <a:gd name="connsiteY49" fmla="*/ 267629 h 1683834"/>
              <a:gd name="connsiteX50" fmla="*/ 2118732 w 4605454"/>
              <a:gd name="connsiteY50" fmla="*/ 323385 h 1683834"/>
              <a:gd name="connsiteX51" fmla="*/ 2219093 w 4605454"/>
              <a:gd name="connsiteY51" fmla="*/ 401443 h 1683834"/>
              <a:gd name="connsiteX52" fmla="*/ 2230244 w 4605454"/>
              <a:gd name="connsiteY52" fmla="*/ 434897 h 1683834"/>
              <a:gd name="connsiteX53" fmla="*/ 2286000 w 4605454"/>
              <a:gd name="connsiteY53" fmla="*/ 479502 h 1683834"/>
              <a:gd name="connsiteX54" fmla="*/ 2297151 w 4605454"/>
              <a:gd name="connsiteY54" fmla="*/ 512956 h 1683834"/>
              <a:gd name="connsiteX55" fmla="*/ 2364059 w 4605454"/>
              <a:gd name="connsiteY55" fmla="*/ 591014 h 1683834"/>
              <a:gd name="connsiteX56" fmla="*/ 2386361 w 4605454"/>
              <a:gd name="connsiteY56" fmla="*/ 613317 h 1683834"/>
              <a:gd name="connsiteX57" fmla="*/ 2419815 w 4605454"/>
              <a:gd name="connsiteY57" fmla="*/ 646770 h 1683834"/>
              <a:gd name="connsiteX58" fmla="*/ 2442117 w 4605454"/>
              <a:gd name="connsiteY58" fmla="*/ 669073 h 1683834"/>
              <a:gd name="connsiteX59" fmla="*/ 2475571 w 4605454"/>
              <a:gd name="connsiteY59" fmla="*/ 680224 h 1683834"/>
              <a:gd name="connsiteX60" fmla="*/ 2553629 w 4605454"/>
              <a:gd name="connsiteY60" fmla="*/ 724829 h 1683834"/>
              <a:gd name="connsiteX61" fmla="*/ 2575932 w 4605454"/>
              <a:gd name="connsiteY61" fmla="*/ 747131 h 1683834"/>
              <a:gd name="connsiteX62" fmla="*/ 2620537 w 4605454"/>
              <a:gd name="connsiteY62" fmla="*/ 758283 h 1683834"/>
              <a:gd name="connsiteX63" fmla="*/ 2732049 w 4605454"/>
              <a:gd name="connsiteY63" fmla="*/ 780585 h 1683834"/>
              <a:gd name="connsiteX64" fmla="*/ 3010829 w 4605454"/>
              <a:gd name="connsiteY64" fmla="*/ 802887 h 1683834"/>
              <a:gd name="connsiteX65" fmla="*/ 3735659 w 4605454"/>
              <a:gd name="connsiteY65" fmla="*/ 802887 h 1683834"/>
              <a:gd name="connsiteX66" fmla="*/ 3836020 w 4605454"/>
              <a:gd name="connsiteY66" fmla="*/ 758283 h 1683834"/>
              <a:gd name="connsiteX67" fmla="*/ 3869473 w 4605454"/>
              <a:gd name="connsiteY67" fmla="*/ 747131 h 1683834"/>
              <a:gd name="connsiteX68" fmla="*/ 3925229 w 4605454"/>
              <a:gd name="connsiteY68" fmla="*/ 702526 h 1683834"/>
              <a:gd name="connsiteX69" fmla="*/ 3947532 w 4605454"/>
              <a:gd name="connsiteY69" fmla="*/ 680224 h 1683834"/>
              <a:gd name="connsiteX70" fmla="*/ 3992137 w 4605454"/>
              <a:gd name="connsiteY70" fmla="*/ 657922 h 1683834"/>
              <a:gd name="connsiteX71" fmla="*/ 4047893 w 4605454"/>
              <a:gd name="connsiteY71" fmla="*/ 613317 h 1683834"/>
              <a:gd name="connsiteX72" fmla="*/ 4081346 w 4605454"/>
              <a:gd name="connsiteY72" fmla="*/ 591014 h 1683834"/>
              <a:gd name="connsiteX73" fmla="*/ 4125951 w 4605454"/>
              <a:gd name="connsiteY73" fmla="*/ 546409 h 1683834"/>
              <a:gd name="connsiteX74" fmla="*/ 4170556 w 4605454"/>
              <a:gd name="connsiteY74" fmla="*/ 501804 h 1683834"/>
              <a:gd name="connsiteX75" fmla="*/ 4192859 w 4605454"/>
              <a:gd name="connsiteY75" fmla="*/ 479502 h 1683834"/>
              <a:gd name="connsiteX76" fmla="*/ 4226312 w 4605454"/>
              <a:gd name="connsiteY76" fmla="*/ 468351 h 1683834"/>
              <a:gd name="connsiteX77" fmla="*/ 4270917 w 4605454"/>
              <a:gd name="connsiteY77" fmla="*/ 401443 h 1683834"/>
              <a:gd name="connsiteX78" fmla="*/ 4293220 w 4605454"/>
              <a:gd name="connsiteY78" fmla="*/ 379141 h 1683834"/>
              <a:gd name="connsiteX79" fmla="*/ 4315522 w 4605454"/>
              <a:gd name="connsiteY79" fmla="*/ 345687 h 1683834"/>
              <a:gd name="connsiteX80" fmla="*/ 4348976 w 4605454"/>
              <a:gd name="connsiteY80" fmla="*/ 323385 h 1683834"/>
              <a:gd name="connsiteX81" fmla="*/ 4393581 w 4605454"/>
              <a:gd name="connsiteY81" fmla="*/ 289931 h 1683834"/>
              <a:gd name="connsiteX82" fmla="*/ 4415883 w 4605454"/>
              <a:gd name="connsiteY82" fmla="*/ 256478 h 1683834"/>
              <a:gd name="connsiteX83" fmla="*/ 4482790 w 4605454"/>
              <a:gd name="connsiteY83" fmla="*/ 189570 h 1683834"/>
              <a:gd name="connsiteX84" fmla="*/ 4505093 w 4605454"/>
              <a:gd name="connsiteY84" fmla="*/ 167268 h 1683834"/>
              <a:gd name="connsiteX85" fmla="*/ 4572000 w 4605454"/>
              <a:gd name="connsiteY85" fmla="*/ 55756 h 1683834"/>
              <a:gd name="connsiteX86" fmla="*/ 4594302 w 4605454"/>
              <a:gd name="connsiteY86" fmla="*/ 33453 h 1683834"/>
              <a:gd name="connsiteX87" fmla="*/ 4605454 w 4605454"/>
              <a:gd name="connsiteY87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46771 w 4605454"/>
              <a:gd name="connsiteY23" fmla="*/ 691375 h 1683834"/>
              <a:gd name="connsiteX24" fmla="*/ 791737 w 4605454"/>
              <a:gd name="connsiteY24" fmla="*/ 579863 h 1683834"/>
              <a:gd name="connsiteX25" fmla="*/ 825190 w 4605454"/>
              <a:gd name="connsiteY25" fmla="*/ 568712 h 1683834"/>
              <a:gd name="connsiteX26" fmla="*/ 858644 w 4605454"/>
              <a:gd name="connsiteY26" fmla="*/ 546409 h 1683834"/>
              <a:gd name="connsiteX27" fmla="*/ 892098 w 4605454"/>
              <a:gd name="connsiteY27" fmla="*/ 535258 h 1683834"/>
              <a:gd name="connsiteX28" fmla="*/ 936702 w 4605454"/>
              <a:gd name="connsiteY28" fmla="*/ 501804 h 1683834"/>
              <a:gd name="connsiteX29" fmla="*/ 970156 w 4605454"/>
              <a:gd name="connsiteY29" fmla="*/ 490653 h 1683834"/>
              <a:gd name="connsiteX30" fmla="*/ 1037063 w 4605454"/>
              <a:gd name="connsiteY30" fmla="*/ 457200 h 1683834"/>
              <a:gd name="connsiteX31" fmla="*/ 1070517 w 4605454"/>
              <a:gd name="connsiteY31" fmla="*/ 434897 h 1683834"/>
              <a:gd name="connsiteX32" fmla="*/ 1092820 w 4605454"/>
              <a:gd name="connsiteY32" fmla="*/ 412595 h 1683834"/>
              <a:gd name="connsiteX33" fmla="*/ 1126273 w 4605454"/>
              <a:gd name="connsiteY33" fmla="*/ 401443 h 1683834"/>
              <a:gd name="connsiteX34" fmla="*/ 1148576 w 4605454"/>
              <a:gd name="connsiteY34" fmla="*/ 379141 h 1683834"/>
              <a:gd name="connsiteX35" fmla="*/ 1182029 w 4605454"/>
              <a:gd name="connsiteY35" fmla="*/ 367990 h 1683834"/>
              <a:gd name="connsiteX36" fmla="*/ 1204332 w 4605454"/>
              <a:gd name="connsiteY36" fmla="*/ 334536 h 1683834"/>
              <a:gd name="connsiteX37" fmla="*/ 1293541 w 4605454"/>
              <a:gd name="connsiteY37" fmla="*/ 256478 h 1683834"/>
              <a:gd name="connsiteX38" fmla="*/ 1315844 w 4605454"/>
              <a:gd name="connsiteY38" fmla="*/ 234175 h 1683834"/>
              <a:gd name="connsiteX39" fmla="*/ 1382751 w 4605454"/>
              <a:gd name="connsiteY39" fmla="*/ 211873 h 1683834"/>
              <a:gd name="connsiteX40" fmla="*/ 1416205 w 4605454"/>
              <a:gd name="connsiteY40" fmla="*/ 200722 h 1683834"/>
              <a:gd name="connsiteX41" fmla="*/ 1505415 w 4605454"/>
              <a:gd name="connsiteY41" fmla="*/ 178419 h 1683834"/>
              <a:gd name="connsiteX42" fmla="*/ 1538868 w 4605454"/>
              <a:gd name="connsiteY42" fmla="*/ 167268 h 1683834"/>
              <a:gd name="connsiteX43" fmla="*/ 1884556 w 4605454"/>
              <a:gd name="connsiteY43" fmla="*/ 178419 h 1683834"/>
              <a:gd name="connsiteX44" fmla="*/ 1929161 w 4605454"/>
              <a:gd name="connsiteY44" fmla="*/ 200722 h 1683834"/>
              <a:gd name="connsiteX45" fmla="*/ 1962615 w 4605454"/>
              <a:gd name="connsiteY45" fmla="*/ 211873 h 1683834"/>
              <a:gd name="connsiteX46" fmla="*/ 1996068 w 4605454"/>
              <a:gd name="connsiteY46" fmla="*/ 234175 h 1683834"/>
              <a:gd name="connsiteX47" fmla="*/ 2018371 w 4605454"/>
              <a:gd name="connsiteY47" fmla="*/ 256478 h 1683834"/>
              <a:gd name="connsiteX48" fmla="*/ 2051824 w 4605454"/>
              <a:gd name="connsiteY48" fmla="*/ 267629 h 1683834"/>
              <a:gd name="connsiteX49" fmla="*/ 2118732 w 4605454"/>
              <a:gd name="connsiteY49" fmla="*/ 323385 h 1683834"/>
              <a:gd name="connsiteX50" fmla="*/ 2219093 w 4605454"/>
              <a:gd name="connsiteY50" fmla="*/ 401443 h 1683834"/>
              <a:gd name="connsiteX51" fmla="*/ 2230244 w 4605454"/>
              <a:gd name="connsiteY51" fmla="*/ 434897 h 1683834"/>
              <a:gd name="connsiteX52" fmla="*/ 2286000 w 4605454"/>
              <a:gd name="connsiteY52" fmla="*/ 479502 h 1683834"/>
              <a:gd name="connsiteX53" fmla="*/ 2297151 w 4605454"/>
              <a:gd name="connsiteY53" fmla="*/ 512956 h 1683834"/>
              <a:gd name="connsiteX54" fmla="*/ 2364059 w 4605454"/>
              <a:gd name="connsiteY54" fmla="*/ 591014 h 1683834"/>
              <a:gd name="connsiteX55" fmla="*/ 2386361 w 4605454"/>
              <a:gd name="connsiteY55" fmla="*/ 613317 h 1683834"/>
              <a:gd name="connsiteX56" fmla="*/ 2419815 w 4605454"/>
              <a:gd name="connsiteY56" fmla="*/ 646770 h 1683834"/>
              <a:gd name="connsiteX57" fmla="*/ 2442117 w 4605454"/>
              <a:gd name="connsiteY57" fmla="*/ 669073 h 1683834"/>
              <a:gd name="connsiteX58" fmla="*/ 2475571 w 4605454"/>
              <a:gd name="connsiteY58" fmla="*/ 680224 h 1683834"/>
              <a:gd name="connsiteX59" fmla="*/ 2553629 w 4605454"/>
              <a:gd name="connsiteY59" fmla="*/ 724829 h 1683834"/>
              <a:gd name="connsiteX60" fmla="*/ 2575932 w 4605454"/>
              <a:gd name="connsiteY60" fmla="*/ 747131 h 1683834"/>
              <a:gd name="connsiteX61" fmla="*/ 2620537 w 4605454"/>
              <a:gd name="connsiteY61" fmla="*/ 758283 h 1683834"/>
              <a:gd name="connsiteX62" fmla="*/ 2732049 w 4605454"/>
              <a:gd name="connsiteY62" fmla="*/ 780585 h 1683834"/>
              <a:gd name="connsiteX63" fmla="*/ 3010829 w 4605454"/>
              <a:gd name="connsiteY63" fmla="*/ 802887 h 1683834"/>
              <a:gd name="connsiteX64" fmla="*/ 3735659 w 4605454"/>
              <a:gd name="connsiteY64" fmla="*/ 802887 h 1683834"/>
              <a:gd name="connsiteX65" fmla="*/ 3836020 w 4605454"/>
              <a:gd name="connsiteY65" fmla="*/ 758283 h 1683834"/>
              <a:gd name="connsiteX66" fmla="*/ 3869473 w 4605454"/>
              <a:gd name="connsiteY66" fmla="*/ 747131 h 1683834"/>
              <a:gd name="connsiteX67" fmla="*/ 3925229 w 4605454"/>
              <a:gd name="connsiteY67" fmla="*/ 702526 h 1683834"/>
              <a:gd name="connsiteX68" fmla="*/ 3947532 w 4605454"/>
              <a:gd name="connsiteY68" fmla="*/ 680224 h 1683834"/>
              <a:gd name="connsiteX69" fmla="*/ 3992137 w 4605454"/>
              <a:gd name="connsiteY69" fmla="*/ 657922 h 1683834"/>
              <a:gd name="connsiteX70" fmla="*/ 4047893 w 4605454"/>
              <a:gd name="connsiteY70" fmla="*/ 613317 h 1683834"/>
              <a:gd name="connsiteX71" fmla="*/ 4081346 w 4605454"/>
              <a:gd name="connsiteY71" fmla="*/ 591014 h 1683834"/>
              <a:gd name="connsiteX72" fmla="*/ 4125951 w 4605454"/>
              <a:gd name="connsiteY72" fmla="*/ 546409 h 1683834"/>
              <a:gd name="connsiteX73" fmla="*/ 4170556 w 4605454"/>
              <a:gd name="connsiteY73" fmla="*/ 501804 h 1683834"/>
              <a:gd name="connsiteX74" fmla="*/ 4192859 w 4605454"/>
              <a:gd name="connsiteY74" fmla="*/ 479502 h 1683834"/>
              <a:gd name="connsiteX75" fmla="*/ 4226312 w 4605454"/>
              <a:gd name="connsiteY75" fmla="*/ 468351 h 1683834"/>
              <a:gd name="connsiteX76" fmla="*/ 4270917 w 4605454"/>
              <a:gd name="connsiteY76" fmla="*/ 401443 h 1683834"/>
              <a:gd name="connsiteX77" fmla="*/ 4293220 w 4605454"/>
              <a:gd name="connsiteY77" fmla="*/ 379141 h 1683834"/>
              <a:gd name="connsiteX78" fmla="*/ 4315522 w 4605454"/>
              <a:gd name="connsiteY78" fmla="*/ 345687 h 1683834"/>
              <a:gd name="connsiteX79" fmla="*/ 4348976 w 4605454"/>
              <a:gd name="connsiteY79" fmla="*/ 323385 h 1683834"/>
              <a:gd name="connsiteX80" fmla="*/ 4393581 w 4605454"/>
              <a:gd name="connsiteY80" fmla="*/ 289931 h 1683834"/>
              <a:gd name="connsiteX81" fmla="*/ 4415883 w 4605454"/>
              <a:gd name="connsiteY81" fmla="*/ 256478 h 1683834"/>
              <a:gd name="connsiteX82" fmla="*/ 4482790 w 4605454"/>
              <a:gd name="connsiteY82" fmla="*/ 189570 h 1683834"/>
              <a:gd name="connsiteX83" fmla="*/ 4505093 w 4605454"/>
              <a:gd name="connsiteY83" fmla="*/ 167268 h 1683834"/>
              <a:gd name="connsiteX84" fmla="*/ 4572000 w 4605454"/>
              <a:gd name="connsiteY84" fmla="*/ 55756 h 1683834"/>
              <a:gd name="connsiteX85" fmla="*/ 4594302 w 4605454"/>
              <a:gd name="connsiteY85" fmla="*/ 33453 h 1683834"/>
              <a:gd name="connsiteX86" fmla="*/ 4605454 w 4605454"/>
              <a:gd name="connsiteY86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79863 w 4605454"/>
              <a:gd name="connsiteY21" fmla="*/ 769434 h 1683834"/>
              <a:gd name="connsiteX22" fmla="*/ 646771 w 4605454"/>
              <a:gd name="connsiteY22" fmla="*/ 691375 h 1683834"/>
              <a:gd name="connsiteX23" fmla="*/ 791737 w 4605454"/>
              <a:gd name="connsiteY23" fmla="*/ 579863 h 1683834"/>
              <a:gd name="connsiteX24" fmla="*/ 825190 w 4605454"/>
              <a:gd name="connsiteY24" fmla="*/ 568712 h 1683834"/>
              <a:gd name="connsiteX25" fmla="*/ 858644 w 4605454"/>
              <a:gd name="connsiteY25" fmla="*/ 546409 h 1683834"/>
              <a:gd name="connsiteX26" fmla="*/ 892098 w 4605454"/>
              <a:gd name="connsiteY26" fmla="*/ 535258 h 1683834"/>
              <a:gd name="connsiteX27" fmla="*/ 936702 w 4605454"/>
              <a:gd name="connsiteY27" fmla="*/ 501804 h 1683834"/>
              <a:gd name="connsiteX28" fmla="*/ 970156 w 4605454"/>
              <a:gd name="connsiteY28" fmla="*/ 490653 h 1683834"/>
              <a:gd name="connsiteX29" fmla="*/ 1037063 w 4605454"/>
              <a:gd name="connsiteY29" fmla="*/ 457200 h 1683834"/>
              <a:gd name="connsiteX30" fmla="*/ 1070517 w 4605454"/>
              <a:gd name="connsiteY30" fmla="*/ 434897 h 1683834"/>
              <a:gd name="connsiteX31" fmla="*/ 1092820 w 4605454"/>
              <a:gd name="connsiteY31" fmla="*/ 412595 h 1683834"/>
              <a:gd name="connsiteX32" fmla="*/ 1126273 w 4605454"/>
              <a:gd name="connsiteY32" fmla="*/ 401443 h 1683834"/>
              <a:gd name="connsiteX33" fmla="*/ 1148576 w 4605454"/>
              <a:gd name="connsiteY33" fmla="*/ 379141 h 1683834"/>
              <a:gd name="connsiteX34" fmla="*/ 1182029 w 4605454"/>
              <a:gd name="connsiteY34" fmla="*/ 367990 h 1683834"/>
              <a:gd name="connsiteX35" fmla="*/ 1204332 w 4605454"/>
              <a:gd name="connsiteY35" fmla="*/ 334536 h 1683834"/>
              <a:gd name="connsiteX36" fmla="*/ 1293541 w 4605454"/>
              <a:gd name="connsiteY36" fmla="*/ 256478 h 1683834"/>
              <a:gd name="connsiteX37" fmla="*/ 1315844 w 4605454"/>
              <a:gd name="connsiteY37" fmla="*/ 234175 h 1683834"/>
              <a:gd name="connsiteX38" fmla="*/ 1382751 w 4605454"/>
              <a:gd name="connsiteY38" fmla="*/ 211873 h 1683834"/>
              <a:gd name="connsiteX39" fmla="*/ 1416205 w 4605454"/>
              <a:gd name="connsiteY39" fmla="*/ 200722 h 1683834"/>
              <a:gd name="connsiteX40" fmla="*/ 1505415 w 4605454"/>
              <a:gd name="connsiteY40" fmla="*/ 178419 h 1683834"/>
              <a:gd name="connsiteX41" fmla="*/ 1538868 w 4605454"/>
              <a:gd name="connsiteY41" fmla="*/ 167268 h 1683834"/>
              <a:gd name="connsiteX42" fmla="*/ 1884556 w 4605454"/>
              <a:gd name="connsiteY42" fmla="*/ 178419 h 1683834"/>
              <a:gd name="connsiteX43" fmla="*/ 1929161 w 4605454"/>
              <a:gd name="connsiteY43" fmla="*/ 200722 h 1683834"/>
              <a:gd name="connsiteX44" fmla="*/ 1962615 w 4605454"/>
              <a:gd name="connsiteY44" fmla="*/ 211873 h 1683834"/>
              <a:gd name="connsiteX45" fmla="*/ 1996068 w 4605454"/>
              <a:gd name="connsiteY45" fmla="*/ 234175 h 1683834"/>
              <a:gd name="connsiteX46" fmla="*/ 2018371 w 4605454"/>
              <a:gd name="connsiteY46" fmla="*/ 256478 h 1683834"/>
              <a:gd name="connsiteX47" fmla="*/ 2051824 w 4605454"/>
              <a:gd name="connsiteY47" fmla="*/ 267629 h 1683834"/>
              <a:gd name="connsiteX48" fmla="*/ 2118732 w 4605454"/>
              <a:gd name="connsiteY48" fmla="*/ 323385 h 1683834"/>
              <a:gd name="connsiteX49" fmla="*/ 2219093 w 4605454"/>
              <a:gd name="connsiteY49" fmla="*/ 401443 h 1683834"/>
              <a:gd name="connsiteX50" fmla="*/ 2230244 w 4605454"/>
              <a:gd name="connsiteY50" fmla="*/ 434897 h 1683834"/>
              <a:gd name="connsiteX51" fmla="*/ 2286000 w 4605454"/>
              <a:gd name="connsiteY51" fmla="*/ 479502 h 1683834"/>
              <a:gd name="connsiteX52" fmla="*/ 2297151 w 4605454"/>
              <a:gd name="connsiteY52" fmla="*/ 512956 h 1683834"/>
              <a:gd name="connsiteX53" fmla="*/ 2364059 w 4605454"/>
              <a:gd name="connsiteY53" fmla="*/ 591014 h 1683834"/>
              <a:gd name="connsiteX54" fmla="*/ 2386361 w 4605454"/>
              <a:gd name="connsiteY54" fmla="*/ 613317 h 1683834"/>
              <a:gd name="connsiteX55" fmla="*/ 2419815 w 4605454"/>
              <a:gd name="connsiteY55" fmla="*/ 646770 h 1683834"/>
              <a:gd name="connsiteX56" fmla="*/ 2442117 w 4605454"/>
              <a:gd name="connsiteY56" fmla="*/ 669073 h 1683834"/>
              <a:gd name="connsiteX57" fmla="*/ 2475571 w 4605454"/>
              <a:gd name="connsiteY57" fmla="*/ 680224 h 1683834"/>
              <a:gd name="connsiteX58" fmla="*/ 2553629 w 4605454"/>
              <a:gd name="connsiteY58" fmla="*/ 724829 h 1683834"/>
              <a:gd name="connsiteX59" fmla="*/ 2575932 w 4605454"/>
              <a:gd name="connsiteY59" fmla="*/ 747131 h 1683834"/>
              <a:gd name="connsiteX60" fmla="*/ 2620537 w 4605454"/>
              <a:gd name="connsiteY60" fmla="*/ 758283 h 1683834"/>
              <a:gd name="connsiteX61" fmla="*/ 2732049 w 4605454"/>
              <a:gd name="connsiteY61" fmla="*/ 780585 h 1683834"/>
              <a:gd name="connsiteX62" fmla="*/ 3010829 w 4605454"/>
              <a:gd name="connsiteY62" fmla="*/ 802887 h 1683834"/>
              <a:gd name="connsiteX63" fmla="*/ 3735659 w 4605454"/>
              <a:gd name="connsiteY63" fmla="*/ 802887 h 1683834"/>
              <a:gd name="connsiteX64" fmla="*/ 3836020 w 4605454"/>
              <a:gd name="connsiteY64" fmla="*/ 758283 h 1683834"/>
              <a:gd name="connsiteX65" fmla="*/ 3869473 w 4605454"/>
              <a:gd name="connsiteY65" fmla="*/ 747131 h 1683834"/>
              <a:gd name="connsiteX66" fmla="*/ 3925229 w 4605454"/>
              <a:gd name="connsiteY66" fmla="*/ 702526 h 1683834"/>
              <a:gd name="connsiteX67" fmla="*/ 3947532 w 4605454"/>
              <a:gd name="connsiteY67" fmla="*/ 680224 h 1683834"/>
              <a:gd name="connsiteX68" fmla="*/ 3992137 w 4605454"/>
              <a:gd name="connsiteY68" fmla="*/ 657922 h 1683834"/>
              <a:gd name="connsiteX69" fmla="*/ 4047893 w 4605454"/>
              <a:gd name="connsiteY69" fmla="*/ 613317 h 1683834"/>
              <a:gd name="connsiteX70" fmla="*/ 4081346 w 4605454"/>
              <a:gd name="connsiteY70" fmla="*/ 591014 h 1683834"/>
              <a:gd name="connsiteX71" fmla="*/ 4125951 w 4605454"/>
              <a:gd name="connsiteY71" fmla="*/ 546409 h 1683834"/>
              <a:gd name="connsiteX72" fmla="*/ 4170556 w 4605454"/>
              <a:gd name="connsiteY72" fmla="*/ 501804 h 1683834"/>
              <a:gd name="connsiteX73" fmla="*/ 4192859 w 4605454"/>
              <a:gd name="connsiteY73" fmla="*/ 479502 h 1683834"/>
              <a:gd name="connsiteX74" fmla="*/ 4226312 w 4605454"/>
              <a:gd name="connsiteY74" fmla="*/ 468351 h 1683834"/>
              <a:gd name="connsiteX75" fmla="*/ 4270917 w 4605454"/>
              <a:gd name="connsiteY75" fmla="*/ 401443 h 1683834"/>
              <a:gd name="connsiteX76" fmla="*/ 4293220 w 4605454"/>
              <a:gd name="connsiteY76" fmla="*/ 379141 h 1683834"/>
              <a:gd name="connsiteX77" fmla="*/ 4315522 w 4605454"/>
              <a:gd name="connsiteY77" fmla="*/ 345687 h 1683834"/>
              <a:gd name="connsiteX78" fmla="*/ 4348976 w 4605454"/>
              <a:gd name="connsiteY78" fmla="*/ 323385 h 1683834"/>
              <a:gd name="connsiteX79" fmla="*/ 4393581 w 4605454"/>
              <a:gd name="connsiteY79" fmla="*/ 289931 h 1683834"/>
              <a:gd name="connsiteX80" fmla="*/ 4415883 w 4605454"/>
              <a:gd name="connsiteY80" fmla="*/ 256478 h 1683834"/>
              <a:gd name="connsiteX81" fmla="*/ 4482790 w 4605454"/>
              <a:gd name="connsiteY81" fmla="*/ 189570 h 1683834"/>
              <a:gd name="connsiteX82" fmla="*/ 4505093 w 4605454"/>
              <a:gd name="connsiteY82" fmla="*/ 167268 h 1683834"/>
              <a:gd name="connsiteX83" fmla="*/ 4572000 w 4605454"/>
              <a:gd name="connsiteY83" fmla="*/ 55756 h 1683834"/>
              <a:gd name="connsiteX84" fmla="*/ 4594302 w 4605454"/>
              <a:gd name="connsiteY84" fmla="*/ 33453 h 1683834"/>
              <a:gd name="connsiteX85" fmla="*/ 4605454 w 4605454"/>
              <a:gd name="connsiteY85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79863 w 4605454"/>
              <a:gd name="connsiteY20" fmla="*/ 769434 h 1683834"/>
              <a:gd name="connsiteX21" fmla="*/ 646771 w 4605454"/>
              <a:gd name="connsiteY21" fmla="*/ 691375 h 1683834"/>
              <a:gd name="connsiteX22" fmla="*/ 791737 w 4605454"/>
              <a:gd name="connsiteY22" fmla="*/ 579863 h 1683834"/>
              <a:gd name="connsiteX23" fmla="*/ 825190 w 4605454"/>
              <a:gd name="connsiteY23" fmla="*/ 568712 h 1683834"/>
              <a:gd name="connsiteX24" fmla="*/ 858644 w 4605454"/>
              <a:gd name="connsiteY24" fmla="*/ 546409 h 1683834"/>
              <a:gd name="connsiteX25" fmla="*/ 892098 w 4605454"/>
              <a:gd name="connsiteY25" fmla="*/ 535258 h 1683834"/>
              <a:gd name="connsiteX26" fmla="*/ 936702 w 4605454"/>
              <a:gd name="connsiteY26" fmla="*/ 501804 h 1683834"/>
              <a:gd name="connsiteX27" fmla="*/ 970156 w 4605454"/>
              <a:gd name="connsiteY27" fmla="*/ 490653 h 1683834"/>
              <a:gd name="connsiteX28" fmla="*/ 1037063 w 4605454"/>
              <a:gd name="connsiteY28" fmla="*/ 457200 h 1683834"/>
              <a:gd name="connsiteX29" fmla="*/ 1070517 w 4605454"/>
              <a:gd name="connsiteY29" fmla="*/ 434897 h 1683834"/>
              <a:gd name="connsiteX30" fmla="*/ 1092820 w 4605454"/>
              <a:gd name="connsiteY30" fmla="*/ 412595 h 1683834"/>
              <a:gd name="connsiteX31" fmla="*/ 1126273 w 4605454"/>
              <a:gd name="connsiteY31" fmla="*/ 401443 h 1683834"/>
              <a:gd name="connsiteX32" fmla="*/ 1148576 w 4605454"/>
              <a:gd name="connsiteY32" fmla="*/ 379141 h 1683834"/>
              <a:gd name="connsiteX33" fmla="*/ 1182029 w 4605454"/>
              <a:gd name="connsiteY33" fmla="*/ 367990 h 1683834"/>
              <a:gd name="connsiteX34" fmla="*/ 1204332 w 4605454"/>
              <a:gd name="connsiteY34" fmla="*/ 334536 h 1683834"/>
              <a:gd name="connsiteX35" fmla="*/ 1293541 w 4605454"/>
              <a:gd name="connsiteY35" fmla="*/ 256478 h 1683834"/>
              <a:gd name="connsiteX36" fmla="*/ 1315844 w 4605454"/>
              <a:gd name="connsiteY36" fmla="*/ 234175 h 1683834"/>
              <a:gd name="connsiteX37" fmla="*/ 1382751 w 4605454"/>
              <a:gd name="connsiteY37" fmla="*/ 211873 h 1683834"/>
              <a:gd name="connsiteX38" fmla="*/ 1416205 w 4605454"/>
              <a:gd name="connsiteY38" fmla="*/ 200722 h 1683834"/>
              <a:gd name="connsiteX39" fmla="*/ 1505415 w 4605454"/>
              <a:gd name="connsiteY39" fmla="*/ 178419 h 1683834"/>
              <a:gd name="connsiteX40" fmla="*/ 1538868 w 4605454"/>
              <a:gd name="connsiteY40" fmla="*/ 167268 h 1683834"/>
              <a:gd name="connsiteX41" fmla="*/ 1884556 w 4605454"/>
              <a:gd name="connsiteY41" fmla="*/ 178419 h 1683834"/>
              <a:gd name="connsiteX42" fmla="*/ 1929161 w 4605454"/>
              <a:gd name="connsiteY42" fmla="*/ 200722 h 1683834"/>
              <a:gd name="connsiteX43" fmla="*/ 1962615 w 4605454"/>
              <a:gd name="connsiteY43" fmla="*/ 211873 h 1683834"/>
              <a:gd name="connsiteX44" fmla="*/ 1996068 w 4605454"/>
              <a:gd name="connsiteY44" fmla="*/ 234175 h 1683834"/>
              <a:gd name="connsiteX45" fmla="*/ 2018371 w 4605454"/>
              <a:gd name="connsiteY45" fmla="*/ 256478 h 1683834"/>
              <a:gd name="connsiteX46" fmla="*/ 2051824 w 4605454"/>
              <a:gd name="connsiteY46" fmla="*/ 267629 h 1683834"/>
              <a:gd name="connsiteX47" fmla="*/ 2118732 w 4605454"/>
              <a:gd name="connsiteY47" fmla="*/ 323385 h 1683834"/>
              <a:gd name="connsiteX48" fmla="*/ 2219093 w 4605454"/>
              <a:gd name="connsiteY48" fmla="*/ 401443 h 1683834"/>
              <a:gd name="connsiteX49" fmla="*/ 2230244 w 4605454"/>
              <a:gd name="connsiteY49" fmla="*/ 434897 h 1683834"/>
              <a:gd name="connsiteX50" fmla="*/ 2286000 w 4605454"/>
              <a:gd name="connsiteY50" fmla="*/ 479502 h 1683834"/>
              <a:gd name="connsiteX51" fmla="*/ 2297151 w 4605454"/>
              <a:gd name="connsiteY51" fmla="*/ 512956 h 1683834"/>
              <a:gd name="connsiteX52" fmla="*/ 2364059 w 4605454"/>
              <a:gd name="connsiteY52" fmla="*/ 591014 h 1683834"/>
              <a:gd name="connsiteX53" fmla="*/ 2386361 w 4605454"/>
              <a:gd name="connsiteY53" fmla="*/ 613317 h 1683834"/>
              <a:gd name="connsiteX54" fmla="*/ 2419815 w 4605454"/>
              <a:gd name="connsiteY54" fmla="*/ 646770 h 1683834"/>
              <a:gd name="connsiteX55" fmla="*/ 2442117 w 4605454"/>
              <a:gd name="connsiteY55" fmla="*/ 669073 h 1683834"/>
              <a:gd name="connsiteX56" fmla="*/ 2475571 w 4605454"/>
              <a:gd name="connsiteY56" fmla="*/ 680224 h 1683834"/>
              <a:gd name="connsiteX57" fmla="*/ 2553629 w 4605454"/>
              <a:gd name="connsiteY57" fmla="*/ 724829 h 1683834"/>
              <a:gd name="connsiteX58" fmla="*/ 2575932 w 4605454"/>
              <a:gd name="connsiteY58" fmla="*/ 747131 h 1683834"/>
              <a:gd name="connsiteX59" fmla="*/ 2620537 w 4605454"/>
              <a:gd name="connsiteY59" fmla="*/ 758283 h 1683834"/>
              <a:gd name="connsiteX60" fmla="*/ 2732049 w 4605454"/>
              <a:gd name="connsiteY60" fmla="*/ 780585 h 1683834"/>
              <a:gd name="connsiteX61" fmla="*/ 3010829 w 4605454"/>
              <a:gd name="connsiteY61" fmla="*/ 802887 h 1683834"/>
              <a:gd name="connsiteX62" fmla="*/ 3735659 w 4605454"/>
              <a:gd name="connsiteY62" fmla="*/ 802887 h 1683834"/>
              <a:gd name="connsiteX63" fmla="*/ 3836020 w 4605454"/>
              <a:gd name="connsiteY63" fmla="*/ 758283 h 1683834"/>
              <a:gd name="connsiteX64" fmla="*/ 3869473 w 4605454"/>
              <a:gd name="connsiteY64" fmla="*/ 747131 h 1683834"/>
              <a:gd name="connsiteX65" fmla="*/ 3925229 w 4605454"/>
              <a:gd name="connsiteY65" fmla="*/ 702526 h 1683834"/>
              <a:gd name="connsiteX66" fmla="*/ 3947532 w 4605454"/>
              <a:gd name="connsiteY66" fmla="*/ 680224 h 1683834"/>
              <a:gd name="connsiteX67" fmla="*/ 3992137 w 4605454"/>
              <a:gd name="connsiteY67" fmla="*/ 657922 h 1683834"/>
              <a:gd name="connsiteX68" fmla="*/ 4047893 w 4605454"/>
              <a:gd name="connsiteY68" fmla="*/ 613317 h 1683834"/>
              <a:gd name="connsiteX69" fmla="*/ 4081346 w 4605454"/>
              <a:gd name="connsiteY69" fmla="*/ 591014 h 1683834"/>
              <a:gd name="connsiteX70" fmla="*/ 4125951 w 4605454"/>
              <a:gd name="connsiteY70" fmla="*/ 546409 h 1683834"/>
              <a:gd name="connsiteX71" fmla="*/ 4170556 w 4605454"/>
              <a:gd name="connsiteY71" fmla="*/ 501804 h 1683834"/>
              <a:gd name="connsiteX72" fmla="*/ 4192859 w 4605454"/>
              <a:gd name="connsiteY72" fmla="*/ 479502 h 1683834"/>
              <a:gd name="connsiteX73" fmla="*/ 4226312 w 4605454"/>
              <a:gd name="connsiteY73" fmla="*/ 468351 h 1683834"/>
              <a:gd name="connsiteX74" fmla="*/ 4270917 w 4605454"/>
              <a:gd name="connsiteY74" fmla="*/ 401443 h 1683834"/>
              <a:gd name="connsiteX75" fmla="*/ 4293220 w 4605454"/>
              <a:gd name="connsiteY75" fmla="*/ 379141 h 1683834"/>
              <a:gd name="connsiteX76" fmla="*/ 4315522 w 4605454"/>
              <a:gd name="connsiteY76" fmla="*/ 345687 h 1683834"/>
              <a:gd name="connsiteX77" fmla="*/ 4348976 w 4605454"/>
              <a:gd name="connsiteY77" fmla="*/ 323385 h 1683834"/>
              <a:gd name="connsiteX78" fmla="*/ 4393581 w 4605454"/>
              <a:gd name="connsiteY78" fmla="*/ 289931 h 1683834"/>
              <a:gd name="connsiteX79" fmla="*/ 4415883 w 4605454"/>
              <a:gd name="connsiteY79" fmla="*/ 256478 h 1683834"/>
              <a:gd name="connsiteX80" fmla="*/ 4482790 w 4605454"/>
              <a:gd name="connsiteY80" fmla="*/ 189570 h 1683834"/>
              <a:gd name="connsiteX81" fmla="*/ 4505093 w 4605454"/>
              <a:gd name="connsiteY81" fmla="*/ 167268 h 1683834"/>
              <a:gd name="connsiteX82" fmla="*/ 4572000 w 4605454"/>
              <a:gd name="connsiteY82" fmla="*/ 55756 h 1683834"/>
              <a:gd name="connsiteX83" fmla="*/ 4594302 w 4605454"/>
              <a:gd name="connsiteY83" fmla="*/ 33453 h 1683834"/>
              <a:gd name="connsiteX84" fmla="*/ 4605454 w 4605454"/>
              <a:gd name="connsiteY84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19093 w 4605454"/>
              <a:gd name="connsiteY47" fmla="*/ 401443 h 1683834"/>
              <a:gd name="connsiteX48" fmla="*/ 2230244 w 4605454"/>
              <a:gd name="connsiteY48" fmla="*/ 434897 h 1683834"/>
              <a:gd name="connsiteX49" fmla="*/ 2286000 w 4605454"/>
              <a:gd name="connsiteY49" fmla="*/ 479502 h 1683834"/>
              <a:gd name="connsiteX50" fmla="*/ 2297151 w 4605454"/>
              <a:gd name="connsiteY50" fmla="*/ 512956 h 1683834"/>
              <a:gd name="connsiteX51" fmla="*/ 2364059 w 4605454"/>
              <a:gd name="connsiteY51" fmla="*/ 591014 h 1683834"/>
              <a:gd name="connsiteX52" fmla="*/ 2386361 w 4605454"/>
              <a:gd name="connsiteY52" fmla="*/ 613317 h 1683834"/>
              <a:gd name="connsiteX53" fmla="*/ 2419815 w 4605454"/>
              <a:gd name="connsiteY53" fmla="*/ 646770 h 1683834"/>
              <a:gd name="connsiteX54" fmla="*/ 2442117 w 4605454"/>
              <a:gd name="connsiteY54" fmla="*/ 669073 h 1683834"/>
              <a:gd name="connsiteX55" fmla="*/ 2475571 w 4605454"/>
              <a:gd name="connsiteY55" fmla="*/ 680224 h 1683834"/>
              <a:gd name="connsiteX56" fmla="*/ 2553629 w 4605454"/>
              <a:gd name="connsiteY56" fmla="*/ 724829 h 1683834"/>
              <a:gd name="connsiteX57" fmla="*/ 2575932 w 4605454"/>
              <a:gd name="connsiteY57" fmla="*/ 747131 h 1683834"/>
              <a:gd name="connsiteX58" fmla="*/ 2620537 w 4605454"/>
              <a:gd name="connsiteY58" fmla="*/ 758283 h 1683834"/>
              <a:gd name="connsiteX59" fmla="*/ 2732049 w 4605454"/>
              <a:gd name="connsiteY59" fmla="*/ 780585 h 1683834"/>
              <a:gd name="connsiteX60" fmla="*/ 3010829 w 4605454"/>
              <a:gd name="connsiteY60" fmla="*/ 802887 h 1683834"/>
              <a:gd name="connsiteX61" fmla="*/ 3735659 w 4605454"/>
              <a:gd name="connsiteY61" fmla="*/ 802887 h 1683834"/>
              <a:gd name="connsiteX62" fmla="*/ 3836020 w 4605454"/>
              <a:gd name="connsiteY62" fmla="*/ 758283 h 1683834"/>
              <a:gd name="connsiteX63" fmla="*/ 3869473 w 4605454"/>
              <a:gd name="connsiteY63" fmla="*/ 747131 h 1683834"/>
              <a:gd name="connsiteX64" fmla="*/ 3925229 w 4605454"/>
              <a:gd name="connsiteY64" fmla="*/ 702526 h 1683834"/>
              <a:gd name="connsiteX65" fmla="*/ 3947532 w 4605454"/>
              <a:gd name="connsiteY65" fmla="*/ 680224 h 1683834"/>
              <a:gd name="connsiteX66" fmla="*/ 3992137 w 4605454"/>
              <a:gd name="connsiteY66" fmla="*/ 657922 h 1683834"/>
              <a:gd name="connsiteX67" fmla="*/ 4047893 w 4605454"/>
              <a:gd name="connsiteY67" fmla="*/ 613317 h 1683834"/>
              <a:gd name="connsiteX68" fmla="*/ 4081346 w 4605454"/>
              <a:gd name="connsiteY68" fmla="*/ 591014 h 1683834"/>
              <a:gd name="connsiteX69" fmla="*/ 4125951 w 4605454"/>
              <a:gd name="connsiteY69" fmla="*/ 546409 h 1683834"/>
              <a:gd name="connsiteX70" fmla="*/ 4170556 w 4605454"/>
              <a:gd name="connsiteY70" fmla="*/ 501804 h 1683834"/>
              <a:gd name="connsiteX71" fmla="*/ 4192859 w 4605454"/>
              <a:gd name="connsiteY71" fmla="*/ 479502 h 1683834"/>
              <a:gd name="connsiteX72" fmla="*/ 4226312 w 4605454"/>
              <a:gd name="connsiteY72" fmla="*/ 468351 h 1683834"/>
              <a:gd name="connsiteX73" fmla="*/ 4270917 w 4605454"/>
              <a:gd name="connsiteY73" fmla="*/ 401443 h 1683834"/>
              <a:gd name="connsiteX74" fmla="*/ 4293220 w 4605454"/>
              <a:gd name="connsiteY74" fmla="*/ 379141 h 1683834"/>
              <a:gd name="connsiteX75" fmla="*/ 4315522 w 4605454"/>
              <a:gd name="connsiteY75" fmla="*/ 345687 h 1683834"/>
              <a:gd name="connsiteX76" fmla="*/ 4348976 w 4605454"/>
              <a:gd name="connsiteY76" fmla="*/ 323385 h 1683834"/>
              <a:gd name="connsiteX77" fmla="*/ 4393581 w 4605454"/>
              <a:gd name="connsiteY77" fmla="*/ 289931 h 1683834"/>
              <a:gd name="connsiteX78" fmla="*/ 4415883 w 4605454"/>
              <a:gd name="connsiteY78" fmla="*/ 256478 h 1683834"/>
              <a:gd name="connsiteX79" fmla="*/ 4482790 w 4605454"/>
              <a:gd name="connsiteY79" fmla="*/ 189570 h 1683834"/>
              <a:gd name="connsiteX80" fmla="*/ 4505093 w 4605454"/>
              <a:gd name="connsiteY80" fmla="*/ 167268 h 1683834"/>
              <a:gd name="connsiteX81" fmla="*/ 4572000 w 4605454"/>
              <a:gd name="connsiteY81" fmla="*/ 55756 h 1683834"/>
              <a:gd name="connsiteX82" fmla="*/ 4594302 w 4605454"/>
              <a:gd name="connsiteY82" fmla="*/ 33453 h 1683834"/>
              <a:gd name="connsiteX83" fmla="*/ 4605454 w 4605454"/>
              <a:gd name="connsiteY83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86000 w 4605454"/>
              <a:gd name="connsiteY48" fmla="*/ 479502 h 1683834"/>
              <a:gd name="connsiteX49" fmla="*/ 2297151 w 4605454"/>
              <a:gd name="connsiteY49" fmla="*/ 512956 h 1683834"/>
              <a:gd name="connsiteX50" fmla="*/ 2364059 w 4605454"/>
              <a:gd name="connsiteY50" fmla="*/ 591014 h 1683834"/>
              <a:gd name="connsiteX51" fmla="*/ 2386361 w 4605454"/>
              <a:gd name="connsiteY51" fmla="*/ 613317 h 1683834"/>
              <a:gd name="connsiteX52" fmla="*/ 2419815 w 4605454"/>
              <a:gd name="connsiteY52" fmla="*/ 646770 h 1683834"/>
              <a:gd name="connsiteX53" fmla="*/ 2442117 w 4605454"/>
              <a:gd name="connsiteY53" fmla="*/ 669073 h 1683834"/>
              <a:gd name="connsiteX54" fmla="*/ 2475571 w 4605454"/>
              <a:gd name="connsiteY54" fmla="*/ 680224 h 1683834"/>
              <a:gd name="connsiteX55" fmla="*/ 2553629 w 4605454"/>
              <a:gd name="connsiteY55" fmla="*/ 724829 h 1683834"/>
              <a:gd name="connsiteX56" fmla="*/ 2575932 w 4605454"/>
              <a:gd name="connsiteY56" fmla="*/ 747131 h 1683834"/>
              <a:gd name="connsiteX57" fmla="*/ 2620537 w 4605454"/>
              <a:gd name="connsiteY57" fmla="*/ 758283 h 1683834"/>
              <a:gd name="connsiteX58" fmla="*/ 2732049 w 4605454"/>
              <a:gd name="connsiteY58" fmla="*/ 780585 h 1683834"/>
              <a:gd name="connsiteX59" fmla="*/ 3010829 w 4605454"/>
              <a:gd name="connsiteY59" fmla="*/ 802887 h 1683834"/>
              <a:gd name="connsiteX60" fmla="*/ 3735659 w 4605454"/>
              <a:gd name="connsiteY60" fmla="*/ 802887 h 1683834"/>
              <a:gd name="connsiteX61" fmla="*/ 3836020 w 4605454"/>
              <a:gd name="connsiteY61" fmla="*/ 758283 h 1683834"/>
              <a:gd name="connsiteX62" fmla="*/ 3869473 w 4605454"/>
              <a:gd name="connsiteY62" fmla="*/ 747131 h 1683834"/>
              <a:gd name="connsiteX63" fmla="*/ 3925229 w 4605454"/>
              <a:gd name="connsiteY63" fmla="*/ 702526 h 1683834"/>
              <a:gd name="connsiteX64" fmla="*/ 3947532 w 4605454"/>
              <a:gd name="connsiteY64" fmla="*/ 680224 h 1683834"/>
              <a:gd name="connsiteX65" fmla="*/ 3992137 w 4605454"/>
              <a:gd name="connsiteY65" fmla="*/ 657922 h 1683834"/>
              <a:gd name="connsiteX66" fmla="*/ 4047893 w 4605454"/>
              <a:gd name="connsiteY66" fmla="*/ 613317 h 1683834"/>
              <a:gd name="connsiteX67" fmla="*/ 4081346 w 4605454"/>
              <a:gd name="connsiteY67" fmla="*/ 591014 h 1683834"/>
              <a:gd name="connsiteX68" fmla="*/ 4125951 w 4605454"/>
              <a:gd name="connsiteY68" fmla="*/ 546409 h 1683834"/>
              <a:gd name="connsiteX69" fmla="*/ 4170556 w 4605454"/>
              <a:gd name="connsiteY69" fmla="*/ 501804 h 1683834"/>
              <a:gd name="connsiteX70" fmla="*/ 4192859 w 4605454"/>
              <a:gd name="connsiteY70" fmla="*/ 479502 h 1683834"/>
              <a:gd name="connsiteX71" fmla="*/ 4226312 w 4605454"/>
              <a:gd name="connsiteY71" fmla="*/ 468351 h 1683834"/>
              <a:gd name="connsiteX72" fmla="*/ 4270917 w 4605454"/>
              <a:gd name="connsiteY72" fmla="*/ 401443 h 1683834"/>
              <a:gd name="connsiteX73" fmla="*/ 4293220 w 4605454"/>
              <a:gd name="connsiteY73" fmla="*/ 379141 h 1683834"/>
              <a:gd name="connsiteX74" fmla="*/ 4315522 w 4605454"/>
              <a:gd name="connsiteY74" fmla="*/ 345687 h 1683834"/>
              <a:gd name="connsiteX75" fmla="*/ 4348976 w 4605454"/>
              <a:gd name="connsiteY75" fmla="*/ 323385 h 1683834"/>
              <a:gd name="connsiteX76" fmla="*/ 4393581 w 4605454"/>
              <a:gd name="connsiteY76" fmla="*/ 289931 h 1683834"/>
              <a:gd name="connsiteX77" fmla="*/ 4415883 w 4605454"/>
              <a:gd name="connsiteY77" fmla="*/ 256478 h 1683834"/>
              <a:gd name="connsiteX78" fmla="*/ 4482790 w 4605454"/>
              <a:gd name="connsiteY78" fmla="*/ 189570 h 1683834"/>
              <a:gd name="connsiteX79" fmla="*/ 4505093 w 4605454"/>
              <a:gd name="connsiteY79" fmla="*/ 167268 h 1683834"/>
              <a:gd name="connsiteX80" fmla="*/ 4572000 w 4605454"/>
              <a:gd name="connsiteY80" fmla="*/ 55756 h 1683834"/>
              <a:gd name="connsiteX81" fmla="*/ 4594302 w 4605454"/>
              <a:gd name="connsiteY81" fmla="*/ 33453 h 1683834"/>
              <a:gd name="connsiteX82" fmla="*/ 4605454 w 4605454"/>
              <a:gd name="connsiteY82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97151 w 4605454"/>
              <a:gd name="connsiteY48" fmla="*/ 512956 h 1683834"/>
              <a:gd name="connsiteX49" fmla="*/ 2364059 w 4605454"/>
              <a:gd name="connsiteY49" fmla="*/ 591014 h 1683834"/>
              <a:gd name="connsiteX50" fmla="*/ 2386361 w 4605454"/>
              <a:gd name="connsiteY50" fmla="*/ 613317 h 1683834"/>
              <a:gd name="connsiteX51" fmla="*/ 2419815 w 4605454"/>
              <a:gd name="connsiteY51" fmla="*/ 646770 h 1683834"/>
              <a:gd name="connsiteX52" fmla="*/ 2442117 w 4605454"/>
              <a:gd name="connsiteY52" fmla="*/ 669073 h 1683834"/>
              <a:gd name="connsiteX53" fmla="*/ 2475571 w 4605454"/>
              <a:gd name="connsiteY53" fmla="*/ 680224 h 1683834"/>
              <a:gd name="connsiteX54" fmla="*/ 2553629 w 4605454"/>
              <a:gd name="connsiteY54" fmla="*/ 724829 h 1683834"/>
              <a:gd name="connsiteX55" fmla="*/ 2575932 w 4605454"/>
              <a:gd name="connsiteY55" fmla="*/ 747131 h 1683834"/>
              <a:gd name="connsiteX56" fmla="*/ 2620537 w 4605454"/>
              <a:gd name="connsiteY56" fmla="*/ 758283 h 1683834"/>
              <a:gd name="connsiteX57" fmla="*/ 2732049 w 4605454"/>
              <a:gd name="connsiteY57" fmla="*/ 780585 h 1683834"/>
              <a:gd name="connsiteX58" fmla="*/ 3010829 w 4605454"/>
              <a:gd name="connsiteY58" fmla="*/ 802887 h 1683834"/>
              <a:gd name="connsiteX59" fmla="*/ 3735659 w 4605454"/>
              <a:gd name="connsiteY59" fmla="*/ 802887 h 1683834"/>
              <a:gd name="connsiteX60" fmla="*/ 3836020 w 4605454"/>
              <a:gd name="connsiteY60" fmla="*/ 758283 h 1683834"/>
              <a:gd name="connsiteX61" fmla="*/ 3869473 w 4605454"/>
              <a:gd name="connsiteY61" fmla="*/ 747131 h 1683834"/>
              <a:gd name="connsiteX62" fmla="*/ 3925229 w 4605454"/>
              <a:gd name="connsiteY62" fmla="*/ 702526 h 1683834"/>
              <a:gd name="connsiteX63" fmla="*/ 3947532 w 4605454"/>
              <a:gd name="connsiteY63" fmla="*/ 680224 h 1683834"/>
              <a:gd name="connsiteX64" fmla="*/ 3992137 w 4605454"/>
              <a:gd name="connsiteY64" fmla="*/ 657922 h 1683834"/>
              <a:gd name="connsiteX65" fmla="*/ 4047893 w 4605454"/>
              <a:gd name="connsiteY65" fmla="*/ 613317 h 1683834"/>
              <a:gd name="connsiteX66" fmla="*/ 4081346 w 4605454"/>
              <a:gd name="connsiteY66" fmla="*/ 591014 h 1683834"/>
              <a:gd name="connsiteX67" fmla="*/ 4125951 w 4605454"/>
              <a:gd name="connsiteY67" fmla="*/ 546409 h 1683834"/>
              <a:gd name="connsiteX68" fmla="*/ 4170556 w 4605454"/>
              <a:gd name="connsiteY68" fmla="*/ 501804 h 1683834"/>
              <a:gd name="connsiteX69" fmla="*/ 4192859 w 4605454"/>
              <a:gd name="connsiteY69" fmla="*/ 479502 h 1683834"/>
              <a:gd name="connsiteX70" fmla="*/ 4226312 w 4605454"/>
              <a:gd name="connsiteY70" fmla="*/ 468351 h 1683834"/>
              <a:gd name="connsiteX71" fmla="*/ 4270917 w 4605454"/>
              <a:gd name="connsiteY71" fmla="*/ 401443 h 1683834"/>
              <a:gd name="connsiteX72" fmla="*/ 4293220 w 4605454"/>
              <a:gd name="connsiteY72" fmla="*/ 379141 h 1683834"/>
              <a:gd name="connsiteX73" fmla="*/ 4315522 w 4605454"/>
              <a:gd name="connsiteY73" fmla="*/ 345687 h 1683834"/>
              <a:gd name="connsiteX74" fmla="*/ 4348976 w 4605454"/>
              <a:gd name="connsiteY74" fmla="*/ 323385 h 1683834"/>
              <a:gd name="connsiteX75" fmla="*/ 4393581 w 4605454"/>
              <a:gd name="connsiteY75" fmla="*/ 289931 h 1683834"/>
              <a:gd name="connsiteX76" fmla="*/ 4415883 w 4605454"/>
              <a:gd name="connsiteY76" fmla="*/ 256478 h 1683834"/>
              <a:gd name="connsiteX77" fmla="*/ 4482790 w 4605454"/>
              <a:gd name="connsiteY77" fmla="*/ 189570 h 1683834"/>
              <a:gd name="connsiteX78" fmla="*/ 4505093 w 4605454"/>
              <a:gd name="connsiteY78" fmla="*/ 167268 h 1683834"/>
              <a:gd name="connsiteX79" fmla="*/ 4572000 w 4605454"/>
              <a:gd name="connsiteY79" fmla="*/ 55756 h 1683834"/>
              <a:gd name="connsiteX80" fmla="*/ 4594302 w 4605454"/>
              <a:gd name="connsiteY80" fmla="*/ 33453 h 1683834"/>
              <a:gd name="connsiteX81" fmla="*/ 4605454 w 4605454"/>
              <a:gd name="connsiteY81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118732 w 4605454"/>
              <a:gd name="connsiteY45" fmla="*/ 323385 h 1683834"/>
              <a:gd name="connsiteX46" fmla="*/ 2230244 w 4605454"/>
              <a:gd name="connsiteY46" fmla="*/ 434897 h 1683834"/>
              <a:gd name="connsiteX47" fmla="*/ 2297151 w 4605454"/>
              <a:gd name="connsiteY47" fmla="*/ 512956 h 1683834"/>
              <a:gd name="connsiteX48" fmla="*/ 2364059 w 4605454"/>
              <a:gd name="connsiteY48" fmla="*/ 591014 h 1683834"/>
              <a:gd name="connsiteX49" fmla="*/ 2386361 w 4605454"/>
              <a:gd name="connsiteY49" fmla="*/ 613317 h 1683834"/>
              <a:gd name="connsiteX50" fmla="*/ 2419815 w 4605454"/>
              <a:gd name="connsiteY50" fmla="*/ 646770 h 1683834"/>
              <a:gd name="connsiteX51" fmla="*/ 2442117 w 4605454"/>
              <a:gd name="connsiteY51" fmla="*/ 669073 h 1683834"/>
              <a:gd name="connsiteX52" fmla="*/ 2475571 w 4605454"/>
              <a:gd name="connsiteY52" fmla="*/ 680224 h 1683834"/>
              <a:gd name="connsiteX53" fmla="*/ 2553629 w 4605454"/>
              <a:gd name="connsiteY53" fmla="*/ 724829 h 1683834"/>
              <a:gd name="connsiteX54" fmla="*/ 2575932 w 4605454"/>
              <a:gd name="connsiteY54" fmla="*/ 747131 h 1683834"/>
              <a:gd name="connsiteX55" fmla="*/ 2620537 w 4605454"/>
              <a:gd name="connsiteY55" fmla="*/ 758283 h 1683834"/>
              <a:gd name="connsiteX56" fmla="*/ 2732049 w 4605454"/>
              <a:gd name="connsiteY56" fmla="*/ 780585 h 1683834"/>
              <a:gd name="connsiteX57" fmla="*/ 3010829 w 4605454"/>
              <a:gd name="connsiteY57" fmla="*/ 802887 h 1683834"/>
              <a:gd name="connsiteX58" fmla="*/ 3735659 w 4605454"/>
              <a:gd name="connsiteY58" fmla="*/ 802887 h 1683834"/>
              <a:gd name="connsiteX59" fmla="*/ 3836020 w 4605454"/>
              <a:gd name="connsiteY59" fmla="*/ 758283 h 1683834"/>
              <a:gd name="connsiteX60" fmla="*/ 3869473 w 4605454"/>
              <a:gd name="connsiteY60" fmla="*/ 747131 h 1683834"/>
              <a:gd name="connsiteX61" fmla="*/ 3925229 w 4605454"/>
              <a:gd name="connsiteY61" fmla="*/ 702526 h 1683834"/>
              <a:gd name="connsiteX62" fmla="*/ 3947532 w 4605454"/>
              <a:gd name="connsiteY62" fmla="*/ 680224 h 1683834"/>
              <a:gd name="connsiteX63" fmla="*/ 3992137 w 4605454"/>
              <a:gd name="connsiteY63" fmla="*/ 657922 h 1683834"/>
              <a:gd name="connsiteX64" fmla="*/ 4047893 w 4605454"/>
              <a:gd name="connsiteY64" fmla="*/ 613317 h 1683834"/>
              <a:gd name="connsiteX65" fmla="*/ 4081346 w 4605454"/>
              <a:gd name="connsiteY65" fmla="*/ 591014 h 1683834"/>
              <a:gd name="connsiteX66" fmla="*/ 4125951 w 4605454"/>
              <a:gd name="connsiteY66" fmla="*/ 546409 h 1683834"/>
              <a:gd name="connsiteX67" fmla="*/ 4170556 w 4605454"/>
              <a:gd name="connsiteY67" fmla="*/ 501804 h 1683834"/>
              <a:gd name="connsiteX68" fmla="*/ 4192859 w 4605454"/>
              <a:gd name="connsiteY68" fmla="*/ 479502 h 1683834"/>
              <a:gd name="connsiteX69" fmla="*/ 4226312 w 4605454"/>
              <a:gd name="connsiteY69" fmla="*/ 468351 h 1683834"/>
              <a:gd name="connsiteX70" fmla="*/ 4270917 w 4605454"/>
              <a:gd name="connsiteY70" fmla="*/ 401443 h 1683834"/>
              <a:gd name="connsiteX71" fmla="*/ 4293220 w 4605454"/>
              <a:gd name="connsiteY71" fmla="*/ 379141 h 1683834"/>
              <a:gd name="connsiteX72" fmla="*/ 4315522 w 4605454"/>
              <a:gd name="connsiteY72" fmla="*/ 345687 h 1683834"/>
              <a:gd name="connsiteX73" fmla="*/ 4348976 w 4605454"/>
              <a:gd name="connsiteY73" fmla="*/ 323385 h 1683834"/>
              <a:gd name="connsiteX74" fmla="*/ 4393581 w 4605454"/>
              <a:gd name="connsiteY74" fmla="*/ 289931 h 1683834"/>
              <a:gd name="connsiteX75" fmla="*/ 4415883 w 4605454"/>
              <a:gd name="connsiteY75" fmla="*/ 256478 h 1683834"/>
              <a:gd name="connsiteX76" fmla="*/ 4482790 w 4605454"/>
              <a:gd name="connsiteY76" fmla="*/ 189570 h 1683834"/>
              <a:gd name="connsiteX77" fmla="*/ 4505093 w 4605454"/>
              <a:gd name="connsiteY77" fmla="*/ 167268 h 1683834"/>
              <a:gd name="connsiteX78" fmla="*/ 4572000 w 4605454"/>
              <a:gd name="connsiteY78" fmla="*/ 55756 h 1683834"/>
              <a:gd name="connsiteX79" fmla="*/ 4594302 w 4605454"/>
              <a:gd name="connsiteY79" fmla="*/ 33453 h 1683834"/>
              <a:gd name="connsiteX80" fmla="*/ 4605454 w 4605454"/>
              <a:gd name="connsiteY80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82751 w 4605454"/>
              <a:gd name="connsiteY35" fmla="*/ 211873 h 1683834"/>
              <a:gd name="connsiteX36" fmla="*/ 1416205 w 4605454"/>
              <a:gd name="connsiteY36" fmla="*/ 200722 h 1683834"/>
              <a:gd name="connsiteX37" fmla="*/ 1505415 w 4605454"/>
              <a:gd name="connsiteY37" fmla="*/ 178419 h 1683834"/>
              <a:gd name="connsiteX38" fmla="*/ 1538868 w 4605454"/>
              <a:gd name="connsiteY38" fmla="*/ 167268 h 1683834"/>
              <a:gd name="connsiteX39" fmla="*/ 1884556 w 4605454"/>
              <a:gd name="connsiteY39" fmla="*/ 178419 h 1683834"/>
              <a:gd name="connsiteX40" fmla="*/ 1929161 w 4605454"/>
              <a:gd name="connsiteY40" fmla="*/ 200722 h 1683834"/>
              <a:gd name="connsiteX41" fmla="*/ 1962615 w 4605454"/>
              <a:gd name="connsiteY41" fmla="*/ 211873 h 1683834"/>
              <a:gd name="connsiteX42" fmla="*/ 1996068 w 4605454"/>
              <a:gd name="connsiteY42" fmla="*/ 234175 h 1683834"/>
              <a:gd name="connsiteX43" fmla="*/ 2018371 w 4605454"/>
              <a:gd name="connsiteY43" fmla="*/ 256478 h 1683834"/>
              <a:gd name="connsiteX44" fmla="*/ 2118732 w 4605454"/>
              <a:gd name="connsiteY44" fmla="*/ 323385 h 1683834"/>
              <a:gd name="connsiteX45" fmla="*/ 2230244 w 4605454"/>
              <a:gd name="connsiteY45" fmla="*/ 434897 h 1683834"/>
              <a:gd name="connsiteX46" fmla="*/ 2297151 w 4605454"/>
              <a:gd name="connsiteY46" fmla="*/ 512956 h 1683834"/>
              <a:gd name="connsiteX47" fmla="*/ 2364059 w 4605454"/>
              <a:gd name="connsiteY47" fmla="*/ 591014 h 1683834"/>
              <a:gd name="connsiteX48" fmla="*/ 2386361 w 4605454"/>
              <a:gd name="connsiteY48" fmla="*/ 613317 h 1683834"/>
              <a:gd name="connsiteX49" fmla="*/ 2419815 w 4605454"/>
              <a:gd name="connsiteY49" fmla="*/ 646770 h 1683834"/>
              <a:gd name="connsiteX50" fmla="*/ 2442117 w 4605454"/>
              <a:gd name="connsiteY50" fmla="*/ 669073 h 1683834"/>
              <a:gd name="connsiteX51" fmla="*/ 2475571 w 4605454"/>
              <a:gd name="connsiteY51" fmla="*/ 680224 h 1683834"/>
              <a:gd name="connsiteX52" fmla="*/ 2553629 w 4605454"/>
              <a:gd name="connsiteY52" fmla="*/ 724829 h 1683834"/>
              <a:gd name="connsiteX53" fmla="*/ 2575932 w 4605454"/>
              <a:gd name="connsiteY53" fmla="*/ 747131 h 1683834"/>
              <a:gd name="connsiteX54" fmla="*/ 2620537 w 4605454"/>
              <a:gd name="connsiteY54" fmla="*/ 758283 h 1683834"/>
              <a:gd name="connsiteX55" fmla="*/ 2732049 w 4605454"/>
              <a:gd name="connsiteY55" fmla="*/ 780585 h 1683834"/>
              <a:gd name="connsiteX56" fmla="*/ 3010829 w 4605454"/>
              <a:gd name="connsiteY56" fmla="*/ 802887 h 1683834"/>
              <a:gd name="connsiteX57" fmla="*/ 3735659 w 4605454"/>
              <a:gd name="connsiteY57" fmla="*/ 802887 h 1683834"/>
              <a:gd name="connsiteX58" fmla="*/ 3836020 w 4605454"/>
              <a:gd name="connsiteY58" fmla="*/ 758283 h 1683834"/>
              <a:gd name="connsiteX59" fmla="*/ 3869473 w 4605454"/>
              <a:gd name="connsiteY59" fmla="*/ 747131 h 1683834"/>
              <a:gd name="connsiteX60" fmla="*/ 3925229 w 4605454"/>
              <a:gd name="connsiteY60" fmla="*/ 702526 h 1683834"/>
              <a:gd name="connsiteX61" fmla="*/ 3947532 w 4605454"/>
              <a:gd name="connsiteY61" fmla="*/ 680224 h 1683834"/>
              <a:gd name="connsiteX62" fmla="*/ 3992137 w 4605454"/>
              <a:gd name="connsiteY62" fmla="*/ 657922 h 1683834"/>
              <a:gd name="connsiteX63" fmla="*/ 4047893 w 4605454"/>
              <a:gd name="connsiteY63" fmla="*/ 613317 h 1683834"/>
              <a:gd name="connsiteX64" fmla="*/ 4081346 w 4605454"/>
              <a:gd name="connsiteY64" fmla="*/ 591014 h 1683834"/>
              <a:gd name="connsiteX65" fmla="*/ 4125951 w 4605454"/>
              <a:gd name="connsiteY65" fmla="*/ 546409 h 1683834"/>
              <a:gd name="connsiteX66" fmla="*/ 4170556 w 4605454"/>
              <a:gd name="connsiteY66" fmla="*/ 501804 h 1683834"/>
              <a:gd name="connsiteX67" fmla="*/ 4192859 w 4605454"/>
              <a:gd name="connsiteY67" fmla="*/ 479502 h 1683834"/>
              <a:gd name="connsiteX68" fmla="*/ 4226312 w 4605454"/>
              <a:gd name="connsiteY68" fmla="*/ 468351 h 1683834"/>
              <a:gd name="connsiteX69" fmla="*/ 4270917 w 4605454"/>
              <a:gd name="connsiteY69" fmla="*/ 401443 h 1683834"/>
              <a:gd name="connsiteX70" fmla="*/ 4293220 w 4605454"/>
              <a:gd name="connsiteY70" fmla="*/ 379141 h 1683834"/>
              <a:gd name="connsiteX71" fmla="*/ 4315522 w 4605454"/>
              <a:gd name="connsiteY71" fmla="*/ 345687 h 1683834"/>
              <a:gd name="connsiteX72" fmla="*/ 4348976 w 4605454"/>
              <a:gd name="connsiteY72" fmla="*/ 323385 h 1683834"/>
              <a:gd name="connsiteX73" fmla="*/ 4393581 w 4605454"/>
              <a:gd name="connsiteY73" fmla="*/ 289931 h 1683834"/>
              <a:gd name="connsiteX74" fmla="*/ 4415883 w 4605454"/>
              <a:gd name="connsiteY74" fmla="*/ 256478 h 1683834"/>
              <a:gd name="connsiteX75" fmla="*/ 4482790 w 4605454"/>
              <a:gd name="connsiteY75" fmla="*/ 189570 h 1683834"/>
              <a:gd name="connsiteX76" fmla="*/ 4505093 w 4605454"/>
              <a:gd name="connsiteY76" fmla="*/ 167268 h 1683834"/>
              <a:gd name="connsiteX77" fmla="*/ 4572000 w 4605454"/>
              <a:gd name="connsiteY77" fmla="*/ 55756 h 1683834"/>
              <a:gd name="connsiteX78" fmla="*/ 4594302 w 4605454"/>
              <a:gd name="connsiteY78" fmla="*/ 33453 h 1683834"/>
              <a:gd name="connsiteX79" fmla="*/ 4605454 w 4605454"/>
              <a:gd name="connsiteY79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382751 w 4605454"/>
              <a:gd name="connsiteY34" fmla="*/ 211873 h 1683834"/>
              <a:gd name="connsiteX35" fmla="*/ 1416205 w 4605454"/>
              <a:gd name="connsiteY35" fmla="*/ 200722 h 1683834"/>
              <a:gd name="connsiteX36" fmla="*/ 1505415 w 4605454"/>
              <a:gd name="connsiteY36" fmla="*/ 178419 h 1683834"/>
              <a:gd name="connsiteX37" fmla="*/ 1538868 w 4605454"/>
              <a:gd name="connsiteY37" fmla="*/ 167268 h 1683834"/>
              <a:gd name="connsiteX38" fmla="*/ 1884556 w 4605454"/>
              <a:gd name="connsiteY38" fmla="*/ 178419 h 1683834"/>
              <a:gd name="connsiteX39" fmla="*/ 1929161 w 4605454"/>
              <a:gd name="connsiteY39" fmla="*/ 200722 h 1683834"/>
              <a:gd name="connsiteX40" fmla="*/ 1962615 w 4605454"/>
              <a:gd name="connsiteY40" fmla="*/ 211873 h 1683834"/>
              <a:gd name="connsiteX41" fmla="*/ 1996068 w 4605454"/>
              <a:gd name="connsiteY41" fmla="*/ 234175 h 1683834"/>
              <a:gd name="connsiteX42" fmla="*/ 2018371 w 4605454"/>
              <a:gd name="connsiteY42" fmla="*/ 256478 h 1683834"/>
              <a:gd name="connsiteX43" fmla="*/ 2118732 w 4605454"/>
              <a:gd name="connsiteY43" fmla="*/ 323385 h 1683834"/>
              <a:gd name="connsiteX44" fmla="*/ 2230244 w 4605454"/>
              <a:gd name="connsiteY44" fmla="*/ 434897 h 1683834"/>
              <a:gd name="connsiteX45" fmla="*/ 2297151 w 4605454"/>
              <a:gd name="connsiteY45" fmla="*/ 512956 h 1683834"/>
              <a:gd name="connsiteX46" fmla="*/ 2364059 w 4605454"/>
              <a:gd name="connsiteY46" fmla="*/ 591014 h 1683834"/>
              <a:gd name="connsiteX47" fmla="*/ 2386361 w 4605454"/>
              <a:gd name="connsiteY47" fmla="*/ 613317 h 1683834"/>
              <a:gd name="connsiteX48" fmla="*/ 2419815 w 4605454"/>
              <a:gd name="connsiteY48" fmla="*/ 646770 h 1683834"/>
              <a:gd name="connsiteX49" fmla="*/ 2442117 w 4605454"/>
              <a:gd name="connsiteY49" fmla="*/ 669073 h 1683834"/>
              <a:gd name="connsiteX50" fmla="*/ 2475571 w 4605454"/>
              <a:gd name="connsiteY50" fmla="*/ 680224 h 1683834"/>
              <a:gd name="connsiteX51" fmla="*/ 2553629 w 4605454"/>
              <a:gd name="connsiteY51" fmla="*/ 724829 h 1683834"/>
              <a:gd name="connsiteX52" fmla="*/ 2575932 w 4605454"/>
              <a:gd name="connsiteY52" fmla="*/ 747131 h 1683834"/>
              <a:gd name="connsiteX53" fmla="*/ 2620537 w 4605454"/>
              <a:gd name="connsiteY53" fmla="*/ 758283 h 1683834"/>
              <a:gd name="connsiteX54" fmla="*/ 2732049 w 4605454"/>
              <a:gd name="connsiteY54" fmla="*/ 780585 h 1683834"/>
              <a:gd name="connsiteX55" fmla="*/ 3010829 w 4605454"/>
              <a:gd name="connsiteY55" fmla="*/ 802887 h 1683834"/>
              <a:gd name="connsiteX56" fmla="*/ 3735659 w 4605454"/>
              <a:gd name="connsiteY56" fmla="*/ 802887 h 1683834"/>
              <a:gd name="connsiteX57" fmla="*/ 3836020 w 4605454"/>
              <a:gd name="connsiteY57" fmla="*/ 758283 h 1683834"/>
              <a:gd name="connsiteX58" fmla="*/ 3869473 w 4605454"/>
              <a:gd name="connsiteY58" fmla="*/ 747131 h 1683834"/>
              <a:gd name="connsiteX59" fmla="*/ 3925229 w 4605454"/>
              <a:gd name="connsiteY59" fmla="*/ 702526 h 1683834"/>
              <a:gd name="connsiteX60" fmla="*/ 3947532 w 4605454"/>
              <a:gd name="connsiteY60" fmla="*/ 680224 h 1683834"/>
              <a:gd name="connsiteX61" fmla="*/ 3992137 w 4605454"/>
              <a:gd name="connsiteY61" fmla="*/ 657922 h 1683834"/>
              <a:gd name="connsiteX62" fmla="*/ 4047893 w 4605454"/>
              <a:gd name="connsiteY62" fmla="*/ 613317 h 1683834"/>
              <a:gd name="connsiteX63" fmla="*/ 4081346 w 4605454"/>
              <a:gd name="connsiteY63" fmla="*/ 591014 h 1683834"/>
              <a:gd name="connsiteX64" fmla="*/ 4125951 w 4605454"/>
              <a:gd name="connsiteY64" fmla="*/ 546409 h 1683834"/>
              <a:gd name="connsiteX65" fmla="*/ 4170556 w 4605454"/>
              <a:gd name="connsiteY65" fmla="*/ 501804 h 1683834"/>
              <a:gd name="connsiteX66" fmla="*/ 4192859 w 4605454"/>
              <a:gd name="connsiteY66" fmla="*/ 479502 h 1683834"/>
              <a:gd name="connsiteX67" fmla="*/ 4226312 w 4605454"/>
              <a:gd name="connsiteY67" fmla="*/ 468351 h 1683834"/>
              <a:gd name="connsiteX68" fmla="*/ 4270917 w 4605454"/>
              <a:gd name="connsiteY68" fmla="*/ 401443 h 1683834"/>
              <a:gd name="connsiteX69" fmla="*/ 4293220 w 4605454"/>
              <a:gd name="connsiteY69" fmla="*/ 379141 h 1683834"/>
              <a:gd name="connsiteX70" fmla="*/ 4315522 w 4605454"/>
              <a:gd name="connsiteY70" fmla="*/ 345687 h 1683834"/>
              <a:gd name="connsiteX71" fmla="*/ 4348976 w 4605454"/>
              <a:gd name="connsiteY71" fmla="*/ 323385 h 1683834"/>
              <a:gd name="connsiteX72" fmla="*/ 4393581 w 4605454"/>
              <a:gd name="connsiteY72" fmla="*/ 289931 h 1683834"/>
              <a:gd name="connsiteX73" fmla="*/ 4415883 w 4605454"/>
              <a:gd name="connsiteY73" fmla="*/ 256478 h 1683834"/>
              <a:gd name="connsiteX74" fmla="*/ 4482790 w 4605454"/>
              <a:gd name="connsiteY74" fmla="*/ 189570 h 1683834"/>
              <a:gd name="connsiteX75" fmla="*/ 4505093 w 4605454"/>
              <a:gd name="connsiteY75" fmla="*/ 167268 h 1683834"/>
              <a:gd name="connsiteX76" fmla="*/ 4572000 w 4605454"/>
              <a:gd name="connsiteY76" fmla="*/ 55756 h 1683834"/>
              <a:gd name="connsiteX77" fmla="*/ 4594302 w 4605454"/>
              <a:gd name="connsiteY77" fmla="*/ 33453 h 1683834"/>
              <a:gd name="connsiteX78" fmla="*/ 4605454 w 4605454"/>
              <a:gd name="connsiteY78" fmla="*/ 0 h 1683834"/>
              <a:gd name="connsiteX0" fmla="*/ 0 w 4594302"/>
              <a:gd name="connsiteY0" fmla="*/ 1650381 h 1650381"/>
              <a:gd name="connsiteX1" fmla="*/ 22302 w 4594302"/>
              <a:gd name="connsiteY1" fmla="*/ 1605776 h 1650381"/>
              <a:gd name="connsiteX2" fmla="*/ 44605 w 4594302"/>
              <a:gd name="connsiteY2" fmla="*/ 1583473 h 1650381"/>
              <a:gd name="connsiteX3" fmla="*/ 66907 w 4594302"/>
              <a:gd name="connsiteY3" fmla="*/ 1550020 h 1650381"/>
              <a:gd name="connsiteX4" fmla="*/ 100361 w 4594302"/>
              <a:gd name="connsiteY4" fmla="*/ 1516566 h 1650381"/>
              <a:gd name="connsiteX5" fmla="*/ 122663 w 4594302"/>
              <a:gd name="connsiteY5" fmla="*/ 1483112 h 1650381"/>
              <a:gd name="connsiteX6" fmla="*/ 144966 w 4594302"/>
              <a:gd name="connsiteY6" fmla="*/ 1460810 h 1650381"/>
              <a:gd name="connsiteX7" fmla="*/ 178420 w 4594302"/>
              <a:gd name="connsiteY7" fmla="*/ 1393903 h 1650381"/>
              <a:gd name="connsiteX8" fmla="*/ 223024 w 4594302"/>
              <a:gd name="connsiteY8" fmla="*/ 1326995 h 1650381"/>
              <a:gd name="connsiteX9" fmla="*/ 245327 w 4594302"/>
              <a:gd name="connsiteY9" fmla="*/ 1248937 h 1650381"/>
              <a:gd name="connsiteX10" fmla="*/ 256478 w 4594302"/>
              <a:gd name="connsiteY10" fmla="*/ 1215483 h 1650381"/>
              <a:gd name="connsiteX11" fmla="*/ 267629 w 4594302"/>
              <a:gd name="connsiteY11" fmla="*/ 1170878 h 1650381"/>
              <a:gd name="connsiteX12" fmla="*/ 301083 w 4594302"/>
              <a:gd name="connsiteY12" fmla="*/ 1092820 h 1650381"/>
              <a:gd name="connsiteX13" fmla="*/ 356839 w 4594302"/>
              <a:gd name="connsiteY13" fmla="*/ 1025912 h 1650381"/>
              <a:gd name="connsiteX14" fmla="*/ 379141 w 4594302"/>
              <a:gd name="connsiteY14" fmla="*/ 992459 h 1650381"/>
              <a:gd name="connsiteX15" fmla="*/ 401444 w 4594302"/>
              <a:gd name="connsiteY15" fmla="*/ 970156 h 1650381"/>
              <a:gd name="connsiteX16" fmla="*/ 423746 w 4594302"/>
              <a:gd name="connsiteY16" fmla="*/ 936703 h 1650381"/>
              <a:gd name="connsiteX17" fmla="*/ 446049 w 4594302"/>
              <a:gd name="connsiteY17" fmla="*/ 914400 h 1650381"/>
              <a:gd name="connsiteX18" fmla="*/ 468351 w 4594302"/>
              <a:gd name="connsiteY18" fmla="*/ 880947 h 1650381"/>
              <a:gd name="connsiteX19" fmla="*/ 490654 w 4594302"/>
              <a:gd name="connsiteY19" fmla="*/ 858644 h 1650381"/>
              <a:gd name="connsiteX20" fmla="*/ 646771 w 4594302"/>
              <a:gd name="connsiteY20" fmla="*/ 657922 h 1650381"/>
              <a:gd name="connsiteX21" fmla="*/ 791737 w 4594302"/>
              <a:gd name="connsiteY21" fmla="*/ 546410 h 1650381"/>
              <a:gd name="connsiteX22" fmla="*/ 825190 w 4594302"/>
              <a:gd name="connsiteY22" fmla="*/ 535259 h 1650381"/>
              <a:gd name="connsiteX23" fmla="*/ 858644 w 4594302"/>
              <a:gd name="connsiteY23" fmla="*/ 512956 h 1650381"/>
              <a:gd name="connsiteX24" fmla="*/ 892098 w 4594302"/>
              <a:gd name="connsiteY24" fmla="*/ 501805 h 1650381"/>
              <a:gd name="connsiteX25" fmla="*/ 936702 w 4594302"/>
              <a:gd name="connsiteY25" fmla="*/ 468351 h 1650381"/>
              <a:gd name="connsiteX26" fmla="*/ 970156 w 4594302"/>
              <a:gd name="connsiteY26" fmla="*/ 457200 h 1650381"/>
              <a:gd name="connsiteX27" fmla="*/ 1037063 w 4594302"/>
              <a:gd name="connsiteY27" fmla="*/ 423747 h 1650381"/>
              <a:gd name="connsiteX28" fmla="*/ 1070517 w 4594302"/>
              <a:gd name="connsiteY28" fmla="*/ 401444 h 1650381"/>
              <a:gd name="connsiteX29" fmla="*/ 1092820 w 4594302"/>
              <a:gd name="connsiteY29" fmla="*/ 379142 h 1650381"/>
              <a:gd name="connsiteX30" fmla="*/ 1126273 w 4594302"/>
              <a:gd name="connsiteY30" fmla="*/ 367990 h 1650381"/>
              <a:gd name="connsiteX31" fmla="*/ 1148576 w 4594302"/>
              <a:gd name="connsiteY31" fmla="*/ 345688 h 1650381"/>
              <a:gd name="connsiteX32" fmla="*/ 1182029 w 4594302"/>
              <a:gd name="connsiteY32" fmla="*/ 334537 h 1650381"/>
              <a:gd name="connsiteX33" fmla="*/ 1204332 w 4594302"/>
              <a:gd name="connsiteY33" fmla="*/ 301083 h 1650381"/>
              <a:gd name="connsiteX34" fmla="*/ 1382751 w 4594302"/>
              <a:gd name="connsiteY34" fmla="*/ 178420 h 1650381"/>
              <a:gd name="connsiteX35" fmla="*/ 1416205 w 4594302"/>
              <a:gd name="connsiteY35" fmla="*/ 167269 h 1650381"/>
              <a:gd name="connsiteX36" fmla="*/ 1505415 w 4594302"/>
              <a:gd name="connsiteY36" fmla="*/ 144966 h 1650381"/>
              <a:gd name="connsiteX37" fmla="*/ 1538868 w 4594302"/>
              <a:gd name="connsiteY37" fmla="*/ 133815 h 1650381"/>
              <a:gd name="connsiteX38" fmla="*/ 1884556 w 4594302"/>
              <a:gd name="connsiteY38" fmla="*/ 144966 h 1650381"/>
              <a:gd name="connsiteX39" fmla="*/ 1929161 w 4594302"/>
              <a:gd name="connsiteY39" fmla="*/ 167269 h 1650381"/>
              <a:gd name="connsiteX40" fmla="*/ 1962615 w 4594302"/>
              <a:gd name="connsiteY40" fmla="*/ 178420 h 1650381"/>
              <a:gd name="connsiteX41" fmla="*/ 1996068 w 4594302"/>
              <a:gd name="connsiteY41" fmla="*/ 200722 h 1650381"/>
              <a:gd name="connsiteX42" fmla="*/ 2018371 w 4594302"/>
              <a:gd name="connsiteY42" fmla="*/ 223025 h 1650381"/>
              <a:gd name="connsiteX43" fmla="*/ 2118732 w 4594302"/>
              <a:gd name="connsiteY43" fmla="*/ 289932 h 1650381"/>
              <a:gd name="connsiteX44" fmla="*/ 2230244 w 4594302"/>
              <a:gd name="connsiteY44" fmla="*/ 401444 h 1650381"/>
              <a:gd name="connsiteX45" fmla="*/ 2297151 w 4594302"/>
              <a:gd name="connsiteY45" fmla="*/ 479503 h 1650381"/>
              <a:gd name="connsiteX46" fmla="*/ 2364059 w 4594302"/>
              <a:gd name="connsiteY46" fmla="*/ 557561 h 1650381"/>
              <a:gd name="connsiteX47" fmla="*/ 2386361 w 4594302"/>
              <a:gd name="connsiteY47" fmla="*/ 579864 h 1650381"/>
              <a:gd name="connsiteX48" fmla="*/ 2419815 w 4594302"/>
              <a:gd name="connsiteY48" fmla="*/ 613317 h 1650381"/>
              <a:gd name="connsiteX49" fmla="*/ 2442117 w 4594302"/>
              <a:gd name="connsiteY49" fmla="*/ 635620 h 1650381"/>
              <a:gd name="connsiteX50" fmla="*/ 2475571 w 4594302"/>
              <a:gd name="connsiteY50" fmla="*/ 646771 h 1650381"/>
              <a:gd name="connsiteX51" fmla="*/ 2553629 w 4594302"/>
              <a:gd name="connsiteY51" fmla="*/ 691376 h 1650381"/>
              <a:gd name="connsiteX52" fmla="*/ 2575932 w 4594302"/>
              <a:gd name="connsiteY52" fmla="*/ 713678 h 1650381"/>
              <a:gd name="connsiteX53" fmla="*/ 2620537 w 4594302"/>
              <a:gd name="connsiteY53" fmla="*/ 724830 h 1650381"/>
              <a:gd name="connsiteX54" fmla="*/ 2732049 w 4594302"/>
              <a:gd name="connsiteY54" fmla="*/ 747132 h 1650381"/>
              <a:gd name="connsiteX55" fmla="*/ 3010829 w 4594302"/>
              <a:gd name="connsiteY55" fmla="*/ 769434 h 1650381"/>
              <a:gd name="connsiteX56" fmla="*/ 3735659 w 4594302"/>
              <a:gd name="connsiteY56" fmla="*/ 769434 h 1650381"/>
              <a:gd name="connsiteX57" fmla="*/ 3836020 w 4594302"/>
              <a:gd name="connsiteY57" fmla="*/ 724830 h 1650381"/>
              <a:gd name="connsiteX58" fmla="*/ 3869473 w 4594302"/>
              <a:gd name="connsiteY58" fmla="*/ 713678 h 1650381"/>
              <a:gd name="connsiteX59" fmla="*/ 3925229 w 4594302"/>
              <a:gd name="connsiteY59" fmla="*/ 669073 h 1650381"/>
              <a:gd name="connsiteX60" fmla="*/ 3947532 w 4594302"/>
              <a:gd name="connsiteY60" fmla="*/ 646771 h 1650381"/>
              <a:gd name="connsiteX61" fmla="*/ 3992137 w 4594302"/>
              <a:gd name="connsiteY61" fmla="*/ 624469 h 1650381"/>
              <a:gd name="connsiteX62" fmla="*/ 4047893 w 4594302"/>
              <a:gd name="connsiteY62" fmla="*/ 579864 h 1650381"/>
              <a:gd name="connsiteX63" fmla="*/ 4081346 w 4594302"/>
              <a:gd name="connsiteY63" fmla="*/ 557561 h 1650381"/>
              <a:gd name="connsiteX64" fmla="*/ 4125951 w 4594302"/>
              <a:gd name="connsiteY64" fmla="*/ 512956 h 1650381"/>
              <a:gd name="connsiteX65" fmla="*/ 4170556 w 4594302"/>
              <a:gd name="connsiteY65" fmla="*/ 468351 h 1650381"/>
              <a:gd name="connsiteX66" fmla="*/ 4192859 w 4594302"/>
              <a:gd name="connsiteY66" fmla="*/ 446049 h 1650381"/>
              <a:gd name="connsiteX67" fmla="*/ 4226312 w 4594302"/>
              <a:gd name="connsiteY67" fmla="*/ 434898 h 1650381"/>
              <a:gd name="connsiteX68" fmla="*/ 4270917 w 4594302"/>
              <a:gd name="connsiteY68" fmla="*/ 367990 h 1650381"/>
              <a:gd name="connsiteX69" fmla="*/ 4293220 w 4594302"/>
              <a:gd name="connsiteY69" fmla="*/ 345688 h 1650381"/>
              <a:gd name="connsiteX70" fmla="*/ 4315522 w 4594302"/>
              <a:gd name="connsiteY70" fmla="*/ 312234 h 1650381"/>
              <a:gd name="connsiteX71" fmla="*/ 4348976 w 4594302"/>
              <a:gd name="connsiteY71" fmla="*/ 289932 h 1650381"/>
              <a:gd name="connsiteX72" fmla="*/ 4393581 w 4594302"/>
              <a:gd name="connsiteY72" fmla="*/ 256478 h 1650381"/>
              <a:gd name="connsiteX73" fmla="*/ 4415883 w 4594302"/>
              <a:gd name="connsiteY73" fmla="*/ 223025 h 1650381"/>
              <a:gd name="connsiteX74" fmla="*/ 4482790 w 4594302"/>
              <a:gd name="connsiteY74" fmla="*/ 156117 h 1650381"/>
              <a:gd name="connsiteX75" fmla="*/ 4505093 w 4594302"/>
              <a:gd name="connsiteY75" fmla="*/ 133815 h 1650381"/>
              <a:gd name="connsiteX76" fmla="*/ 4572000 w 4594302"/>
              <a:gd name="connsiteY76" fmla="*/ 22303 h 1650381"/>
              <a:gd name="connsiteX77" fmla="*/ 4594302 w 4594302"/>
              <a:gd name="connsiteY77" fmla="*/ 0 h 1650381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05093 w 4572000"/>
              <a:gd name="connsiteY75" fmla="*/ 111512 h 1628078"/>
              <a:gd name="connsiteX76" fmla="*/ 4572000 w 4572000"/>
              <a:gd name="connsiteY7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72000 w 4572000"/>
              <a:gd name="connsiteY7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70917 w 4572000"/>
              <a:gd name="connsiteY67" fmla="*/ 345687 h 1628078"/>
              <a:gd name="connsiteX68" fmla="*/ 4293220 w 4572000"/>
              <a:gd name="connsiteY68" fmla="*/ 323385 h 1628078"/>
              <a:gd name="connsiteX69" fmla="*/ 4315522 w 4572000"/>
              <a:gd name="connsiteY69" fmla="*/ 289931 h 1628078"/>
              <a:gd name="connsiteX70" fmla="*/ 4348976 w 4572000"/>
              <a:gd name="connsiteY70" fmla="*/ 267629 h 1628078"/>
              <a:gd name="connsiteX71" fmla="*/ 4393581 w 4572000"/>
              <a:gd name="connsiteY71" fmla="*/ 234175 h 1628078"/>
              <a:gd name="connsiteX72" fmla="*/ 4415883 w 4572000"/>
              <a:gd name="connsiteY72" fmla="*/ 200722 h 1628078"/>
              <a:gd name="connsiteX73" fmla="*/ 4482790 w 4572000"/>
              <a:gd name="connsiteY73" fmla="*/ 133814 h 1628078"/>
              <a:gd name="connsiteX74" fmla="*/ 4572000 w 4572000"/>
              <a:gd name="connsiteY7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4047893 w 4572000"/>
              <a:gd name="connsiteY61" fmla="*/ 557561 h 1628078"/>
              <a:gd name="connsiteX62" fmla="*/ 4081346 w 4572000"/>
              <a:gd name="connsiteY62" fmla="*/ 535258 h 1628078"/>
              <a:gd name="connsiteX63" fmla="*/ 4125951 w 4572000"/>
              <a:gd name="connsiteY63" fmla="*/ 490653 h 1628078"/>
              <a:gd name="connsiteX64" fmla="*/ 4170556 w 4572000"/>
              <a:gd name="connsiteY64" fmla="*/ 446048 h 1628078"/>
              <a:gd name="connsiteX65" fmla="*/ 4192859 w 4572000"/>
              <a:gd name="connsiteY65" fmla="*/ 423746 h 1628078"/>
              <a:gd name="connsiteX66" fmla="*/ 4270917 w 4572000"/>
              <a:gd name="connsiteY66" fmla="*/ 345687 h 1628078"/>
              <a:gd name="connsiteX67" fmla="*/ 4293220 w 4572000"/>
              <a:gd name="connsiteY67" fmla="*/ 323385 h 1628078"/>
              <a:gd name="connsiteX68" fmla="*/ 4315522 w 4572000"/>
              <a:gd name="connsiteY68" fmla="*/ 289931 h 1628078"/>
              <a:gd name="connsiteX69" fmla="*/ 4348976 w 4572000"/>
              <a:gd name="connsiteY69" fmla="*/ 267629 h 1628078"/>
              <a:gd name="connsiteX70" fmla="*/ 4393581 w 4572000"/>
              <a:gd name="connsiteY70" fmla="*/ 234175 h 1628078"/>
              <a:gd name="connsiteX71" fmla="*/ 4415883 w 4572000"/>
              <a:gd name="connsiteY71" fmla="*/ 200722 h 1628078"/>
              <a:gd name="connsiteX72" fmla="*/ 4482790 w 4572000"/>
              <a:gd name="connsiteY72" fmla="*/ 133814 h 1628078"/>
              <a:gd name="connsiteX73" fmla="*/ 4572000 w 4572000"/>
              <a:gd name="connsiteY7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47893 w 4572000"/>
              <a:gd name="connsiteY60" fmla="*/ 557561 h 1628078"/>
              <a:gd name="connsiteX61" fmla="*/ 4081346 w 4572000"/>
              <a:gd name="connsiteY61" fmla="*/ 535258 h 1628078"/>
              <a:gd name="connsiteX62" fmla="*/ 4125951 w 4572000"/>
              <a:gd name="connsiteY62" fmla="*/ 490653 h 1628078"/>
              <a:gd name="connsiteX63" fmla="*/ 4170556 w 4572000"/>
              <a:gd name="connsiteY63" fmla="*/ 446048 h 1628078"/>
              <a:gd name="connsiteX64" fmla="*/ 4192859 w 4572000"/>
              <a:gd name="connsiteY64" fmla="*/ 423746 h 1628078"/>
              <a:gd name="connsiteX65" fmla="*/ 4270917 w 4572000"/>
              <a:gd name="connsiteY65" fmla="*/ 345687 h 1628078"/>
              <a:gd name="connsiteX66" fmla="*/ 4293220 w 4572000"/>
              <a:gd name="connsiteY66" fmla="*/ 323385 h 1628078"/>
              <a:gd name="connsiteX67" fmla="*/ 4315522 w 4572000"/>
              <a:gd name="connsiteY67" fmla="*/ 289931 h 1628078"/>
              <a:gd name="connsiteX68" fmla="*/ 4348976 w 4572000"/>
              <a:gd name="connsiteY68" fmla="*/ 267629 h 1628078"/>
              <a:gd name="connsiteX69" fmla="*/ 4393581 w 4572000"/>
              <a:gd name="connsiteY69" fmla="*/ 234175 h 1628078"/>
              <a:gd name="connsiteX70" fmla="*/ 4415883 w 4572000"/>
              <a:gd name="connsiteY70" fmla="*/ 200722 h 1628078"/>
              <a:gd name="connsiteX71" fmla="*/ 4482790 w 4572000"/>
              <a:gd name="connsiteY71" fmla="*/ 133814 h 1628078"/>
              <a:gd name="connsiteX72" fmla="*/ 4572000 w 4572000"/>
              <a:gd name="connsiteY7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70556 w 4572000"/>
              <a:gd name="connsiteY62" fmla="*/ 446048 h 1628078"/>
              <a:gd name="connsiteX63" fmla="*/ 4192859 w 4572000"/>
              <a:gd name="connsiteY63" fmla="*/ 423746 h 1628078"/>
              <a:gd name="connsiteX64" fmla="*/ 4270917 w 4572000"/>
              <a:gd name="connsiteY64" fmla="*/ 345687 h 1628078"/>
              <a:gd name="connsiteX65" fmla="*/ 4293220 w 4572000"/>
              <a:gd name="connsiteY65" fmla="*/ 323385 h 1628078"/>
              <a:gd name="connsiteX66" fmla="*/ 4315522 w 4572000"/>
              <a:gd name="connsiteY66" fmla="*/ 289931 h 1628078"/>
              <a:gd name="connsiteX67" fmla="*/ 4348976 w 4572000"/>
              <a:gd name="connsiteY67" fmla="*/ 267629 h 1628078"/>
              <a:gd name="connsiteX68" fmla="*/ 4393581 w 4572000"/>
              <a:gd name="connsiteY68" fmla="*/ 234175 h 1628078"/>
              <a:gd name="connsiteX69" fmla="*/ 4415883 w 4572000"/>
              <a:gd name="connsiteY69" fmla="*/ 200722 h 1628078"/>
              <a:gd name="connsiteX70" fmla="*/ 4482790 w 4572000"/>
              <a:gd name="connsiteY70" fmla="*/ 133814 h 1628078"/>
              <a:gd name="connsiteX71" fmla="*/ 4572000 w 4572000"/>
              <a:gd name="connsiteY7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293220 w 4572000"/>
              <a:gd name="connsiteY64" fmla="*/ 323385 h 1628078"/>
              <a:gd name="connsiteX65" fmla="*/ 4315522 w 4572000"/>
              <a:gd name="connsiteY65" fmla="*/ 289931 h 1628078"/>
              <a:gd name="connsiteX66" fmla="*/ 4348976 w 4572000"/>
              <a:gd name="connsiteY66" fmla="*/ 267629 h 1628078"/>
              <a:gd name="connsiteX67" fmla="*/ 4393581 w 4572000"/>
              <a:gd name="connsiteY67" fmla="*/ 234175 h 1628078"/>
              <a:gd name="connsiteX68" fmla="*/ 4415883 w 4572000"/>
              <a:gd name="connsiteY68" fmla="*/ 200722 h 1628078"/>
              <a:gd name="connsiteX69" fmla="*/ 4482790 w 4572000"/>
              <a:gd name="connsiteY69" fmla="*/ 133814 h 1628078"/>
              <a:gd name="connsiteX70" fmla="*/ 4572000 w 4572000"/>
              <a:gd name="connsiteY7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48976 w 4572000"/>
              <a:gd name="connsiteY65" fmla="*/ 267629 h 1628078"/>
              <a:gd name="connsiteX66" fmla="*/ 4393581 w 4572000"/>
              <a:gd name="connsiteY66" fmla="*/ 234175 h 1628078"/>
              <a:gd name="connsiteX67" fmla="*/ 4415883 w 4572000"/>
              <a:gd name="connsiteY67" fmla="*/ 200722 h 1628078"/>
              <a:gd name="connsiteX68" fmla="*/ 4482790 w 4572000"/>
              <a:gd name="connsiteY68" fmla="*/ 133814 h 1628078"/>
              <a:gd name="connsiteX69" fmla="*/ 4572000 w 4572000"/>
              <a:gd name="connsiteY6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93581 w 4572000"/>
              <a:gd name="connsiteY65" fmla="*/ 234175 h 1628078"/>
              <a:gd name="connsiteX66" fmla="*/ 4415883 w 4572000"/>
              <a:gd name="connsiteY66" fmla="*/ 200722 h 1628078"/>
              <a:gd name="connsiteX67" fmla="*/ 4482790 w 4572000"/>
              <a:gd name="connsiteY67" fmla="*/ 133814 h 1628078"/>
              <a:gd name="connsiteX68" fmla="*/ 4572000 w 4572000"/>
              <a:gd name="connsiteY6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415883 w 4572000"/>
              <a:gd name="connsiteY65" fmla="*/ 200722 h 1628078"/>
              <a:gd name="connsiteX66" fmla="*/ 4482790 w 4572000"/>
              <a:gd name="connsiteY66" fmla="*/ 133814 h 1628078"/>
              <a:gd name="connsiteX67" fmla="*/ 4572000 w 4572000"/>
              <a:gd name="connsiteY6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947532 w 4572000"/>
              <a:gd name="connsiteY58" fmla="*/ 624468 h 1628078"/>
              <a:gd name="connsiteX59" fmla="*/ 4081346 w 4572000"/>
              <a:gd name="connsiteY59" fmla="*/ 535258 h 1628078"/>
              <a:gd name="connsiteX60" fmla="*/ 4125951 w 4572000"/>
              <a:gd name="connsiteY60" fmla="*/ 490653 h 1628078"/>
              <a:gd name="connsiteX61" fmla="*/ 4192859 w 4572000"/>
              <a:gd name="connsiteY61" fmla="*/ 423746 h 1628078"/>
              <a:gd name="connsiteX62" fmla="*/ 4270917 w 4572000"/>
              <a:gd name="connsiteY62" fmla="*/ 345687 h 1628078"/>
              <a:gd name="connsiteX63" fmla="*/ 4315522 w 4572000"/>
              <a:gd name="connsiteY63" fmla="*/ 289931 h 1628078"/>
              <a:gd name="connsiteX64" fmla="*/ 4415883 w 4572000"/>
              <a:gd name="connsiteY64" fmla="*/ 200722 h 1628078"/>
              <a:gd name="connsiteX65" fmla="*/ 4482790 w 4572000"/>
              <a:gd name="connsiteY65" fmla="*/ 133814 h 1628078"/>
              <a:gd name="connsiteX66" fmla="*/ 4572000 w 4572000"/>
              <a:gd name="connsiteY6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947532 w 4572000"/>
              <a:gd name="connsiteY57" fmla="*/ 624468 h 1628078"/>
              <a:gd name="connsiteX58" fmla="*/ 4081346 w 4572000"/>
              <a:gd name="connsiteY58" fmla="*/ 535258 h 1628078"/>
              <a:gd name="connsiteX59" fmla="*/ 4125951 w 4572000"/>
              <a:gd name="connsiteY59" fmla="*/ 490653 h 1628078"/>
              <a:gd name="connsiteX60" fmla="*/ 4192859 w 4572000"/>
              <a:gd name="connsiteY60" fmla="*/ 423746 h 1628078"/>
              <a:gd name="connsiteX61" fmla="*/ 4270917 w 4572000"/>
              <a:gd name="connsiteY61" fmla="*/ 345687 h 1628078"/>
              <a:gd name="connsiteX62" fmla="*/ 4315522 w 4572000"/>
              <a:gd name="connsiteY62" fmla="*/ 289931 h 1628078"/>
              <a:gd name="connsiteX63" fmla="*/ 4415883 w 4572000"/>
              <a:gd name="connsiteY63" fmla="*/ 200722 h 1628078"/>
              <a:gd name="connsiteX64" fmla="*/ 4482790 w 4572000"/>
              <a:gd name="connsiteY64" fmla="*/ 133814 h 1628078"/>
              <a:gd name="connsiteX65" fmla="*/ 4572000 w 4572000"/>
              <a:gd name="connsiteY6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4081346 w 4572000"/>
              <a:gd name="connsiteY57" fmla="*/ 535258 h 1628078"/>
              <a:gd name="connsiteX58" fmla="*/ 4125951 w 4572000"/>
              <a:gd name="connsiteY58" fmla="*/ 490653 h 1628078"/>
              <a:gd name="connsiteX59" fmla="*/ 4192859 w 4572000"/>
              <a:gd name="connsiteY59" fmla="*/ 423746 h 1628078"/>
              <a:gd name="connsiteX60" fmla="*/ 4270917 w 4572000"/>
              <a:gd name="connsiteY60" fmla="*/ 345687 h 1628078"/>
              <a:gd name="connsiteX61" fmla="*/ 4315522 w 4572000"/>
              <a:gd name="connsiteY61" fmla="*/ 289931 h 1628078"/>
              <a:gd name="connsiteX62" fmla="*/ 4415883 w 4572000"/>
              <a:gd name="connsiteY62" fmla="*/ 200722 h 1628078"/>
              <a:gd name="connsiteX63" fmla="*/ 4482790 w 4572000"/>
              <a:gd name="connsiteY63" fmla="*/ 133814 h 1628078"/>
              <a:gd name="connsiteX64" fmla="*/ 4572000 w 4572000"/>
              <a:gd name="connsiteY6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735659 w 4572000"/>
              <a:gd name="connsiteY55" fmla="*/ 747131 h 1628078"/>
              <a:gd name="connsiteX56" fmla="*/ 4081346 w 4572000"/>
              <a:gd name="connsiteY56" fmla="*/ 535258 h 1628078"/>
              <a:gd name="connsiteX57" fmla="*/ 4125951 w 4572000"/>
              <a:gd name="connsiteY57" fmla="*/ 490653 h 1628078"/>
              <a:gd name="connsiteX58" fmla="*/ 4192859 w 4572000"/>
              <a:gd name="connsiteY58" fmla="*/ 423746 h 1628078"/>
              <a:gd name="connsiteX59" fmla="*/ 4270917 w 4572000"/>
              <a:gd name="connsiteY59" fmla="*/ 345687 h 1628078"/>
              <a:gd name="connsiteX60" fmla="*/ 4315522 w 4572000"/>
              <a:gd name="connsiteY60" fmla="*/ 289931 h 1628078"/>
              <a:gd name="connsiteX61" fmla="*/ 4415883 w 4572000"/>
              <a:gd name="connsiteY61" fmla="*/ 200722 h 1628078"/>
              <a:gd name="connsiteX62" fmla="*/ 4482790 w 4572000"/>
              <a:gd name="connsiteY62" fmla="*/ 133814 h 1628078"/>
              <a:gd name="connsiteX63" fmla="*/ 4572000 w 4572000"/>
              <a:gd name="connsiteY6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732049 w 4572000"/>
              <a:gd name="connsiteY53" fmla="*/ 724829 h 1628078"/>
              <a:gd name="connsiteX54" fmla="*/ 3735659 w 4572000"/>
              <a:gd name="connsiteY54" fmla="*/ 747131 h 1628078"/>
              <a:gd name="connsiteX55" fmla="*/ 4081346 w 4572000"/>
              <a:gd name="connsiteY55" fmla="*/ 535258 h 1628078"/>
              <a:gd name="connsiteX56" fmla="*/ 4125951 w 4572000"/>
              <a:gd name="connsiteY56" fmla="*/ 490653 h 1628078"/>
              <a:gd name="connsiteX57" fmla="*/ 4192859 w 4572000"/>
              <a:gd name="connsiteY57" fmla="*/ 423746 h 1628078"/>
              <a:gd name="connsiteX58" fmla="*/ 4270917 w 4572000"/>
              <a:gd name="connsiteY58" fmla="*/ 345687 h 1628078"/>
              <a:gd name="connsiteX59" fmla="*/ 4315522 w 4572000"/>
              <a:gd name="connsiteY59" fmla="*/ 289931 h 1628078"/>
              <a:gd name="connsiteX60" fmla="*/ 4415883 w 4572000"/>
              <a:gd name="connsiteY60" fmla="*/ 200722 h 1628078"/>
              <a:gd name="connsiteX61" fmla="*/ 4482790 w 4572000"/>
              <a:gd name="connsiteY61" fmla="*/ 133814 h 1628078"/>
              <a:gd name="connsiteX62" fmla="*/ 4572000 w 4572000"/>
              <a:gd name="connsiteY6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732049 w 4572000"/>
              <a:gd name="connsiteY52" fmla="*/ 724829 h 1628078"/>
              <a:gd name="connsiteX53" fmla="*/ 3735659 w 4572000"/>
              <a:gd name="connsiteY53" fmla="*/ 747131 h 1628078"/>
              <a:gd name="connsiteX54" fmla="*/ 4081346 w 4572000"/>
              <a:gd name="connsiteY54" fmla="*/ 535258 h 1628078"/>
              <a:gd name="connsiteX55" fmla="*/ 4125951 w 4572000"/>
              <a:gd name="connsiteY55" fmla="*/ 490653 h 1628078"/>
              <a:gd name="connsiteX56" fmla="*/ 4192859 w 4572000"/>
              <a:gd name="connsiteY56" fmla="*/ 423746 h 1628078"/>
              <a:gd name="connsiteX57" fmla="*/ 4270917 w 4572000"/>
              <a:gd name="connsiteY57" fmla="*/ 345687 h 1628078"/>
              <a:gd name="connsiteX58" fmla="*/ 4315522 w 4572000"/>
              <a:gd name="connsiteY58" fmla="*/ 289931 h 1628078"/>
              <a:gd name="connsiteX59" fmla="*/ 4415883 w 4572000"/>
              <a:gd name="connsiteY59" fmla="*/ 200722 h 1628078"/>
              <a:gd name="connsiteX60" fmla="*/ 4482790 w 4572000"/>
              <a:gd name="connsiteY60" fmla="*/ 133814 h 1628078"/>
              <a:gd name="connsiteX61" fmla="*/ 4572000 w 4572000"/>
              <a:gd name="connsiteY6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732049 w 4572000"/>
              <a:gd name="connsiteY51" fmla="*/ 724829 h 1628078"/>
              <a:gd name="connsiteX52" fmla="*/ 3735659 w 4572000"/>
              <a:gd name="connsiteY52" fmla="*/ 747131 h 1628078"/>
              <a:gd name="connsiteX53" fmla="*/ 4081346 w 4572000"/>
              <a:gd name="connsiteY53" fmla="*/ 535258 h 1628078"/>
              <a:gd name="connsiteX54" fmla="*/ 4125951 w 4572000"/>
              <a:gd name="connsiteY54" fmla="*/ 490653 h 1628078"/>
              <a:gd name="connsiteX55" fmla="*/ 4192859 w 4572000"/>
              <a:gd name="connsiteY55" fmla="*/ 423746 h 1628078"/>
              <a:gd name="connsiteX56" fmla="*/ 4270917 w 4572000"/>
              <a:gd name="connsiteY56" fmla="*/ 345687 h 1628078"/>
              <a:gd name="connsiteX57" fmla="*/ 4315522 w 4572000"/>
              <a:gd name="connsiteY57" fmla="*/ 289931 h 1628078"/>
              <a:gd name="connsiteX58" fmla="*/ 4415883 w 4572000"/>
              <a:gd name="connsiteY58" fmla="*/ 200722 h 1628078"/>
              <a:gd name="connsiteX59" fmla="*/ 4482790 w 4572000"/>
              <a:gd name="connsiteY59" fmla="*/ 133814 h 1628078"/>
              <a:gd name="connsiteX60" fmla="*/ 4572000 w 4572000"/>
              <a:gd name="connsiteY6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732049 w 4572000"/>
              <a:gd name="connsiteY50" fmla="*/ 724829 h 1628078"/>
              <a:gd name="connsiteX51" fmla="*/ 3735659 w 4572000"/>
              <a:gd name="connsiteY51" fmla="*/ 747131 h 1628078"/>
              <a:gd name="connsiteX52" fmla="*/ 4081346 w 4572000"/>
              <a:gd name="connsiteY52" fmla="*/ 535258 h 1628078"/>
              <a:gd name="connsiteX53" fmla="*/ 4125951 w 4572000"/>
              <a:gd name="connsiteY53" fmla="*/ 490653 h 1628078"/>
              <a:gd name="connsiteX54" fmla="*/ 4192859 w 4572000"/>
              <a:gd name="connsiteY54" fmla="*/ 423746 h 1628078"/>
              <a:gd name="connsiteX55" fmla="*/ 4270917 w 4572000"/>
              <a:gd name="connsiteY55" fmla="*/ 345687 h 1628078"/>
              <a:gd name="connsiteX56" fmla="*/ 4315522 w 4572000"/>
              <a:gd name="connsiteY56" fmla="*/ 289931 h 1628078"/>
              <a:gd name="connsiteX57" fmla="*/ 4415883 w 4572000"/>
              <a:gd name="connsiteY57" fmla="*/ 200722 h 1628078"/>
              <a:gd name="connsiteX58" fmla="*/ 4482790 w 4572000"/>
              <a:gd name="connsiteY58" fmla="*/ 133814 h 1628078"/>
              <a:gd name="connsiteX59" fmla="*/ 4572000 w 4572000"/>
              <a:gd name="connsiteY5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732049 w 4572000"/>
              <a:gd name="connsiteY49" fmla="*/ 724829 h 1628078"/>
              <a:gd name="connsiteX50" fmla="*/ 3735659 w 4572000"/>
              <a:gd name="connsiteY50" fmla="*/ 747131 h 1628078"/>
              <a:gd name="connsiteX51" fmla="*/ 4081346 w 4572000"/>
              <a:gd name="connsiteY51" fmla="*/ 535258 h 1628078"/>
              <a:gd name="connsiteX52" fmla="*/ 4125951 w 4572000"/>
              <a:gd name="connsiteY52" fmla="*/ 490653 h 1628078"/>
              <a:gd name="connsiteX53" fmla="*/ 4192859 w 4572000"/>
              <a:gd name="connsiteY53" fmla="*/ 423746 h 1628078"/>
              <a:gd name="connsiteX54" fmla="*/ 4270917 w 4572000"/>
              <a:gd name="connsiteY54" fmla="*/ 345687 h 1628078"/>
              <a:gd name="connsiteX55" fmla="*/ 4315522 w 4572000"/>
              <a:gd name="connsiteY55" fmla="*/ 289931 h 1628078"/>
              <a:gd name="connsiteX56" fmla="*/ 4415883 w 4572000"/>
              <a:gd name="connsiteY56" fmla="*/ 200722 h 1628078"/>
              <a:gd name="connsiteX57" fmla="*/ 4482790 w 4572000"/>
              <a:gd name="connsiteY57" fmla="*/ 133814 h 1628078"/>
              <a:gd name="connsiteX58" fmla="*/ 4572000 w 4572000"/>
              <a:gd name="connsiteY5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732049 w 4572000"/>
              <a:gd name="connsiteY48" fmla="*/ 724829 h 1628078"/>
              <a:gd name="connsiteX49" fmla="*/ 3735659 w 4572000"/>
              <a:gd name="connsiteY49" fmla="*/ 747131 h 1628078"/>
              <a:gd name="connsiteX50" fmla="*/ 4081346 w 4572000"/>
              <a:gd name="connsiteY50" fmla="*/ 535258 h 1628078"/>
              <a:gd name="connsiteX51" fmla="*/ 4125951 w 4572000"/>
              <a:gd name="connsiteY51" fmla="*/ 490653 h 1628078"/>
              <a:gd name="connsiteX52" fmla="*/ 4192859 w 4572000"/>
              <a:gd name="connsiteY52" fmla="*/ 423746 h 1628078"/>
              <a:gd name="connsiteX53" fmla="*/ 4270917 w 4572000"/>
              <a:gd name="connsiteY53" fmla="*/ 345687 h 1628078"/>
              <a:gd name="connsiteX54" fmla="*/ 4315522 w 4572000"/>
              <a:gd name="connsiteY54" fmla="*/ 289931 h 1628078"/>
              <a:gd name="connsiteX55" fmla="*/ 4415883 w 4572000"/>
              <a:gd name="connsiteY55" fmla="*/ 200722 h 1628078"/>
              <a:gd name="connsiteX56" fmla="*/ 4482790 w 4572000"/>
              <a:gd name="connsiteY56" fmla="*/ 133814 h 1628078"/>
              <a:gd name="connsiteX57" fmla="*/ 4572000 w 4572000"/>
              <a:gd name="connsiteY5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364059 w 4572000"/>
              <a:gd name="connsiteY45" fmla="*/ 535258 h 1628078"/>
              <a:gd name="connsiteX46" fmla="*/ 2732049 w 4572000"/>
              <a:gd name="connsiteY46" fmla="*/ 724829 h 1628078"/>
              <a:gd name="connsiteX47" fmla="*/ 3735659 w 4572000"/>
              <a:gd name="connsiteY47" fmla="*/ 747131 h 1628078"/>
              <a:gd name="connsiteX48" fmla="*/ 4081346 w 4572000"/>
              <a:gd name="connsiteY48" fmla="*/ 535258 h 1628078"/>
              <a:gd name="connsiteX49" fmla="*/ 4125951 w 4572000"/>
              <a:gd name="connsiteY49" fmla="*/ 490653 h 1628078"/>
              <a:gd name="connsiteX50" fmla="*/ 4192859 w 4572000"/>
              <a:gd name="connsiteY50" fmla="*/ 423746 h 1628078"/>
              <a:gd name="connsiteX51" fmla="*/ 4270917 w 4572000"/>
              <a:gd name="connsiteY51" fmla="*/ 345687 h 1628078"/>
              <a:gd name="connsiteX52" fmla="*/ 4315522 w 4572000"/>
              <a:gd name="connsiteY52" fmla="*/ 289931 h 1628078"/>
              <a:gd name="connsiteX53" fmla="*/ 4415883 w 4572000"/>
              <a:gd name="connsiteY53" fmla="*/ 200722 h 1628078"/>
              <a:gd name="connsiteX54" fmla="*/ 4482790 w 4572000"/>
              <a:gd name="connsiteY54" fmla="*/ 133814 h 1628078"/>
              <a:gd name="connsiteX55" fmla="*/ 4572000 w 4572000"/>
              <a:gd name="connsiteY5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364059 w 4572000"/>
              <a:gd name="connsiteY44" fmla="*/ 535258 h 1628078"/>
              <a:gd name="connsiteX45" fmla="*/ 2732049 w 4572000"/>
              <a:gd name="connsiteY45" fmla="*/ 724829 h 1628078"/>
              <a:gd name="connsiteX46" fmla="*/ 3735659 w 4572000"/>
              <a:gd name="connsiteY46" fmla="*/ 747131 h 1628078"/>
              <a:gd name="connsiteX47" fmla="*/ 4081346 w 4572000"/>
              <a:gd name="connsiteY47" fmla="*/ 535258 h 1628078"/>
              <a:gd name="connsiteX48" fmla="*/ 4125951 w 4572000"/>
              <a:gd name="connsiteY48" fmla="*/ 490653 h 1628078"/>
              <a:gd name="connsiteX49" fmla="*/ 4192859 w 4572000"/>
              <a:gd name="connsiteY49" fmla="*/ 423746 h 1628078"/>
              <a:gd name="connsiteX50" fmla="*/ 4270917 w 4572000"/>
              <a:gd name="connsiteY50" fmla="*/ 345687 h 1628078"/>
              <a:gd name="connsiteX51" fmla="*/ 4315522 w 4572000"/>
              <a:gd name="connsiteY51" fmla="*/ 289931 h 1628078"/>
              <a:gd name="connsiteX52" fmla="*/ 4415883 w 4572000"/>
              <a:gd name="connsiteY52" fmla="*/ 200722 h 1628078"/>
              <a:gd name="connsiteX53" fmla="*/ 4482790 w 4572000"/>
              <a:gd name="connsiteY53" fmla="*/ 133814 h 1628078"/>
              <a:gd name="connsiteX54" fmla="*/ 4572000 w 4572000"/>
              <a:gd name="connsiteY5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018371 w 4572000"/>
              <a:gd name="connsiteY41" fmla="*/ 200722 h 1628078"/>
              <a:gd name="connsiteX42" fmla="*/ 2118732 w 4572000"/>
              <a:gd name="connsiteY42" fmla="*/ 267629 h 1628078"/>
              <a:gd name="connsiteX43" fmla="*/ 2364059 w 4572000"/>
              <a:gd name="connsiteY43" fmla="*/ 535258 h 1628078"/>
              <a:gd name="connsiteX44" fmla="*/ 2732049 w 4572000"/>
              <a:gd name="connsiteY44" fmla="*/ 724829 h 1628078"/>
              <a:gd name="connsiteX45" fmla="*/ 3735659 w 4572000"/>
              <a:gd name="connsiteY45" fmla="*/ 747131 h 1628078"/>
              <a:gd name="connsiteX46" fmla="*/ 4081346 w 4572000"/>
              <a:gd name="connsiteY46" fmla="*/ 535258 h 1628078"/>
              <a:gd name="connsiteX47" fmla="*/ 4125951 w 4572000"/>
              <a:gd name="connsiteY47" fmla="*/ 490653 h 1628078"/>
              <a:gd name="connsiteX48" fmla="*/ 4192859 w 4572000"/>
              <a:gd name="connsiteY48" fmla="*/ 423746 h 1628078"/>
              <a:gd name="connsiteX49" fmla="*/ 4270917 w 4572000"/>
              <a:gd name="connsiteY49" fmla="*/ 345687 h 1628078"/>
              <a:gd name="connsiteX50" fmla="*/ 4315522 w 4572000"/>
              <a:gd name="connsiteY50" fmla="*/ 289931 h 1628078"/>
              <a:gd name="connsiteX51" fmla="*/ 4415883 w 4572000"/>
              <a:gd name="connsiteY51" fmla="*/ 200722 h 1628078"/>
              <a:gd name="connsiteX52" fmla="*/ 4482790 w 4572000"/>
              <a:gd name="connsiteY52" fmla="*/ 133814 h 1628078"/>
              <a:gd name="connsiteX53" fmla="*/ 4572000 w 4572000"/>
              <a:gd name="connsiteY5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118732 w 4572000"/>
              <a:gd name="connsiteY41" fmla="*/ 267629 h 1628078"/>
              <a:gd name="connsiteX42" fmla="*/ 2364059 w 4572000"/>
              <a:gd name="connsiteY42" fmla="*/ 535258 h 1628078"/>
              <a:gd name="connsiteX43" fmla="*/ 2732049 w 4572000"/>
              <a:gd name="connsiteY43" fmla="*/ 724829 h 1628078"/>
              <a:gd name="connsiteX44" fmla="*/ 3735659 w 4572000"/>
              <a:gd name="connsiteY44" fmla="*/ 747131 h 1628078"/>
              <a:gd name="connsiteX45" fmla="*/ 4081346 w 4572000"/>
              <a:gd name="connsiteY45" fmla="*/ 535258 h 1628078"/>
              <a:gd name="connsiteX46" fmla="*/ 4125951 w 4572000"/>
              <a:gd name="connsiteY46" fmla="*/ 490653 h 1628078"/>
              <a:gd name="connsiteX47" fmla="*/ 4192859 w 4572000"/>
              <a:gd name="connsiteY47" fmla="*/ 423746 h 1628078"/>
              <a:gd name="connsiteX48" fmla="*/ 4270917 w 4572000"/>
              <a:gd name="connsiteY48" fmla="*/ 345687 h 1628078"/>
              <a:gd name="connsiteX49" fmla="*/ 4315522 w 4572000"/>
              <a:gd name="connsiteY49" fmla="*/ 289931 h 1628078"/>
              <a:gd name="connsiteX50" fmla="*/ 4415883 w 4572000"/>
              <a:gd name="connsiteY50" fmla="*/ 200722 h 1628078"/>
              <a:gd name="connsiteX51" fmla="*/ 4482790 w 4572000"/>
              <a:gd name="connsiteY51" fmla="*/ 133814 h 1628078"/>
              <a:gd name="connsiteX52" fmla="*/ 4572000 w 4572000"/>
              <a:gd name="connsiteY5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96068 w 4572000"/>
              <a:gd name="connsiteY39" fmla="*/ 178419 h 1628078"/>
              <a:gd name="connsiteX40" fmla="*/ 2118732 w 4572000"/>
              <a:gd name="connsiteY40" fmla="*/ 267629 h 1628078"/>
              <a:gd name="connsiteX41" fmla="*/ 2364059 w 4572000"/>
              <a:gd name="connsiteY41" fmla="*/ 535258 h 1628078"/>
              <a:gd name="connsiteX42" fmla="*/ 2732049 w 4572000"/>
              <a:gd name="connsiteY42" fmla="*/ 724829 h 1628078"/>
              <a:gd name="connsiteX43" fmla="*/ 3735659 w 4572000"/>
              <a:gd name="connsiteY43" fmla="*/ 747131 h 1628078"/>
              <a:gd name="connsiteX44" fmla="*/ 4081346 w 4572000"/>
              <a:gd name="connsiteY44" fmla="*/ 535258 h 1628078"/>
              <a:gd name="connsiteX45" fmla="*/ 4125951 w 4572000"/>
              <a:gd name="connsiteY45" fmla="*/ 490653 h 1628078"/>
              <a:gd name="connsiteX46" fmla="*/ 4192859 w 4572000"/>
              <a:gd name="connsiteY46" fmla="*/ 423746 h 1628078"/>
              <a:gd name="connsiteX47" fmla="*/ 4270917 w 4572000"/>
              <a:gd name="connsiteY47" fmla="*/ 345687 h 1628078"/>
              <a:gd name="connsiteX48" fmla="*/ 4315522 w 4572000"/>
              <a:gd name="connsiteY48" fmla="*/ 289931 h 1628078"/>
              <a:gd name="connsiteX49" fmla="*/ 4415883 w 4572000"/>
              <a:gd name="connsiteY49" fmla="*/ 200722 h 1628078"/>
              <a:gd name="connsiteX50" fmla="*/ 4482790 w 4572000"/>
              <a:gd name="connsiteY50" fmla="*/ 133814 h 1628078"/>
              <a:gd name="connsiteX51" fmla="*/ 4572000 w 4572000"/>
              <a:gd name="connsiteY5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2118732 w 4572000"/>
              <a:gd name="connsiteY39" fmla="*/ 267629 h 1628078"/>
              <a:gd name="connsiteX40" fmla="*/ 2364059 w 4572000"/>
              <a:gd name="connsiteY40" fmla="*/ 535258 h 1628078"/>
              <a:gd name="connsiteX41" fmla="*/ 2732049 w 4572000"/>
              <a:gd name="connsiteY41" fmla="*/ 724829 h 1628078"/>
              <a:gd name="connsiteX42" fmla="*/ 3735659 w 4572000"/>
              <a:gd name="connsiteY42" fmla="*/ 747131 h 1628078"/>
              <a:gd name="connsiteX43" fmla="*/ 4081346 w 4572000"/>
              <a:gd name="connsiteY43" fmla="*/ 535258 h 1628078"/>
              <a:gd name="connsiteX44" fmla="*/ 4125951 w 4572000"/>
              <a:gd name="connsiteY44" fmla="*/ 490653 h 1628078"/>
              <a:gd name="connsiteX45" fmla="*/ 4192859 w 4572000"/>
              <a:gd name="connsiteY45" fmla="*/ 423746 h 1628078"/>
              <a:gd name="connsiteX46" fmla="*/ 4270917 w 4572000"/>
              <a:gd name="connsiteY46" fmla="*/ 345687 h 1628078"/>
              <a:gd name="connsiteX47" fmla="*/ 4315522 w 4572000"/>
              <a:gd name="connsiteY47" fmla="*/ 289931 h 1628078"/>
              <a:gd name="connsiteX48" fmla="*/ 4415883 w 4572000"/>
              <a:gd name="connsiteY48" fmla="*/ 200722 h 1628078"/>
              <a:gd name="connsiteX49" fmla="*/ 4482790 w 4572000"/>
              <a:gd name="connsiteY49" fmla="*/ 133814 h 1628078"/>
              <a:gd name="connsiteX50" fmla="*/ 4572000 w 4572000"/>
              <a:gd name="connsiteY5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884556 w 4572000"/>
              <a:gd name="connsiteY37" fmla="*/ 122663 h 1628078"/>
              <a:gd name="connsiteX38" fmla="*/ 2118732 w 4572000"/>
              <a:gd name="connsiteY38" fmla="*/ 267629 h 1628078"/>
              <a:gd name="connsiteX39" fmla="*/ 2364059 w 4572000"/>
              <a:gd name="connsiteY39" fmla="*/ 535258 h 1628078"/>
              <a:gd name="connsiteX40" fmla="*/ 2732049 w 4572000"/>
              <a:gd name="connsiteY40" fmla="*/ 724829 h 1628078"/>
              <a:gd name="connsiteX41" fmla="*/ 3735659 w 4572000"/>
              <a:gd name="connsiteY41" fmla="*/ 747131 h 1628078"/>
              <a:gd name="connsiteX42" fmla="*/ 4081346 w 4572000"/>
              <a:gd name="connsiteY42" fmla="*/ 535258 h 1628078"/>
              <a:gd name="connsiteX43" fmla="*/ 4125951 w 4572000"/>
              <a:gd name="connsiteY43" fmla="*/ 490653 h 1628078"/>
              <a:gd name="connsiteX44" fmla="*/ 4192859 w 4572000"/>
              <a:gd name="connsiteY44" fmla="*/ 423746 h 1628078"/>
              <a:gd name="connsiteX45" fmla="*/ 4270917 w 4572000"/>
              <a:gd name="connsiteY45" fmla="*/ 345687 h 1628078"/>
              <a:gd name="connsiteX46" fmla="*/ 4315522 w 4572000"/>
              <a:gd name="connsiteY46" fmla="*/ 289931 h 1628078"/>
              <a:gd name="connsiteX47" fmla="*/ 4415883 w 4572000"/>
              <a:gd name="connsiteY47" fmla="*/ 200722 h 1628078"/>
              <a:gd name="connsiteX48" fmla="*/ 4482790 w 4572000"/>
              <a:gd name="connsiteY48" fmla="*/ 133814 h 1628078"/>
              <a:gd name="connsiteX49" fmla="*/ 4572000 w 4572000"/>
              <a:gd name="connsiteY4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505415 w 4572000"/>
              <a:gd name="connsiteY35" fmla="*/ 122663 h 1628078"/>
              <a:gd name="connsiteX36" fmla="*/ 1884556 w 4572000"/>
              <a:gd name="connsiteY36" fmla="*/ 122663 h 1628078"/>
              <a:gd name="connsiteX37" fmla="*/ 2118732 w 4572000"/>
              <a:gd name="connsiteY37" fmla="*/ 267629 h 1628078"/>
              <a:gd name="connsiteX38" fmla="*/ 2364059 w 4572000"/>
              <a:gd name="connsiteY38" fmla="*/ 535258 h 1628078"/>
              <a:gd name="connsiteX39" fmla="*/ 2732049 w 4572000"/>
              <a:gd name="connsiteY39" fmla="*/ 724829 h 1628078"/>
              <a:gd name="connsiteX40" fmla="*/ 3735659 w 4572000"/>
              <a:gd name="connsiteY40" fmla="*/ 747131 h 1628078"/>
              <a:gd name="connsiteX41" fmla="*/ 4081346 w 4572000"/>
              <a:gd name="connsiteY41" fmla="*/ 535258 h 1628078"/>
              <a:gd name="connsiteX42" fmla="*/ 4125951 w 4572000"/>
              <a:gd name="connsiteY42" fmla="*/ 490653 h 1628078"/>
              <a:gd name="connsiteX43" fmla="*/ 4192859 w 4572000"/>
              <a:gd name="connsiteY43" fmla="*/ 423746 h 1628078"/>
              <a:gd name="connsiteX44" fmla="*/ 4270917 w 4572000"/>
              <a:gd name="connsiteY44" fmla="*/ 345687 h 1628078"/>
              <a:gd name="connsiteX45" fmla="*/ 4315522 w 4572000"/>
              <a:gd name="connsiteY45" fmla="*/ 289931 h 1628078"/>
              <a:gd name="connsiteX46" fmla="*/ 4415883 w 4572000"/>
              <a:gd name="connsiteY46" fmla="*/ 200722 h 1628078"/>
              <a:gd name="connsiteX47" fmla="*/ 4482790 w 4572000"/>
              <a:gd name="connsiteY47" fmla="*/ 133814 h 1628078"/>
              <a:gd name="connsiteX48" fmla="*/ 4572000 w 4572000"/>
              <a:gd name="connsiteY4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505415 w 4572000"/>
              <a:gd name="connsiteY34" fmla="*/ 122663 h 1628078"/>
              <a:gd name="connsiteX35" fmla="*/ 1884556 w 4572000"/>
              <a:gd name="connsiteY35" fmla="*/ 122663 h 1628078"/>
              <a:gd name="connsiteX36" fmla="*/ 2118732 w 4572000"/>
              <a:gd name="connsiteY36" fmla="*/ 267629 h 1628078"/>
              <a:gd name="connsiteX37" fmla="*/ 2364059 w 4572000"/>
              <a:gd name="connsiteY37" fmla="*/ 535258 h 1628078"/>
              <a:gd name="connsiteX38" fmla="*/ 2732049 w 4572000"/>
              <a:gd name="connsiteY38" fmla="*/ 724829 h 1628078"/>
              <a:gd name="connsiteX39" fmla="*/ 3735659 w 4572000"/>
              <a:gd name="connsiteY39" fmla="*/ 747131 h 1628078"/>
              <a:gd name="connsiteX40" fmla="*/ 4081346 w 4572000"/>
              <a:gd name="connsiteY40" fmla="*/ 535258 h 1628078"/>
              <a:gd name="connsiteX41" fmla="*/ 4125951 w 4572000"/>
              <a:gd name="connsiteY41" fmla="*/ 490653 h 1628078"/>
              <a:gd name="connsiteX42" fmla="*/ 4192859 w 4572000"/>
              <a:gd name="connsiteY42" fmla="*/ 423746 h 1628078"/>
              <a:gd name="connsiteX43" fmla="*/ 4270917 w 4572000"/>
              <a:gd name="connsiteY43" fmla="*/ 345687 h 1628078"/>
              <a:gd name="connsiteX44" fmla="*/ 4315522 w 4572000"/>
              <a:gd name="connsiteY44" fmla="*/ 289931 h 1628078"/>
              <a:gd name="connsiteX45" fmla="*/ 4415883 w 4572000"/>
              <a:gd name="connsiteY45" fmla="*/ 200722 h 1628078"/>
              <a:gd name="connsiteX46" fmla="*/ 4482790 w 4572000"/>
              <a:gd name="connsiteY46" fmla="*/ 133814 h 1628078"/>
              <a:gd name="connsiteX47" fmla="*/ 4572000 w 4572000"/>
              <a:gd name="connsiteY4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505415 w 4572000"/>
              <a:gd name="connsiteY33" fmla="*/ 122663 h 1628078"/>
              <a:gd name="connsiteX34" fmla="*/ 1884556 w 4572000"/>
              <a:gd name="connsiteY34" fmla="*/ 122663 h 1628078"/>
              <a:gd name="connsiteX35" fmla="*/ 2118732 w 4572000"/>
              <a:gd name="connsiteY35" fmla="*/ 267629 h 1628078"/>
              <a:gd name="connsiteX36" fmla="*/ 2364059 w 4572000"/>
              <a:gd name="connsiteY36" fmla="*/ 535258 h 1628078"/>
              <a:gd name="connsiteX37" fmla="*/ 2732049 w 4572000"/>
              <a:gd name="connsiteY37" fmla="*/ 724829 h 1628078"/>
              <a:gd name="connsiteX38" fmla="*/ 3735659 w 4572000"/>
              <a:gd name="connsiteY38" fmla="*/ 747131 h 1628078"/>
              <a:gd name="connsiteX39" fmla="*/ 4081346 w 4572000"/>
              <a:gd name="connsiteY39" fmla="*/ 535258 h 1628078"/>
              <a:gd name="connsiteX40" fmla="*/ 4125951 w 4572000"/>
              <a:gd name="connsiteY40" fmla="*/ 490653 h 1628078"/>
              <a:gd name="connsiteX41" fmla="*/ 4192859 w 4572000"/>
              <a:gd name="connsiteY41" fmla="*/ 423746 h 1628078"/>
              <a:gd name="connsiteX42" fmla="*/ 4270917 w 4572000"/>
              <a:gd name="connsiteY42" fmla="*/ 345687 h 1628078"/>
              <a:gd name="connsiteX43" fmla="*/ 4315522 w 4572000"/>
              <a:gd name="connsiteY43" fmla="*/ 289931 h 1628078"/>
              <a:gd name="connsiteX44" fmla="*/ 4415883 w 4572000"/>
              <a:gd name="connsiteY44" fmla="*/ 200722 h 1628078"/>
              <a:gd name="connsiteX45" fmla="*/ 4482790 w 4572000"/>
              <a:gd name="connsiteY45" fmla="*/ 133814 h 1628078"/>
              <a:gd name="connsiteX46" fmla="*/ 4572000 w 4572000"/>
              <a:gd name="connsiteY4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505415 w 4572000"/>
              <a:gd name="connsiteY32" fmla="*/ 122663 h 1628078"/>
              <a:gd name="connsiteX33" fmla="*/ 1884556 w 4572000"/>
              <a:gd name="connsiteY33" fmla="*/ 122663 h 1628078"/>
              <a:gd name="connsiteX34" fmla="*/ 2118732 w 4572000"/>
              <a:gd name="connsiteY34" fmla="*/ 267629 h 1628078"/>
              <a:gd name="connsiteX35" fmla="*/ 2364059 w 4572000"/>
              <a:gd name="connsiteY35" fmla="*/ 535258 h 1628078"/>
              <a:gd name="connsiteX36" fmla="*/ 2732049 w 4572000"/>
              <a:gd name="connsiteY36" fmla="*/ 724829 h 1628078"/>
              <a:gd name="connsiteX37" fmla="*/ 3735659 w 4572000"/>
              <a:gd name="connsiteY37" fmla="*/ 747131 h 1628078"/>
              <a:gd name="connsiteX38" fmla="*/ 4081346 w 4572000"/>
              <a:gd name="connsiteY38" fmla="*/ 535258 h 1628078"/>
              <a:gd name="connsiteX39" fmla="*/ 4125951 w 4572000"/>
              <a:gd name="connsiteY39" fmla="*/ 490653 h 1628078"/>
              <a:gd name="connsiteX40" fmla="*/ 4192859 w 4572000"/>
              <a:gd name="connsiteY40" fmla="*/ 423746 h 1628078"/>
              <a:gd name="connsiteX41" fmla="*/ 4270917 w 4572000"/>
              <a:gd name="connsiteY41" fmla="*/ 345687 h 1628078"/>
              <a:gd name="connsiteX42" fmla="*/ 4315522 w 4572000"/>
              <a:gd name="connsiteY42" fmla="*/ 289931 h 1628078"/>
              <a:gd name="connsiteX43" fmla="*/ 4415883 w 4572000"/>
              <a:gd name="connsiteY43" fmla="*/ 200722 h 1628078"/>
              <a:gd name="connsiteX44" fmla="*/ 4482790 w 4572000"/>
              <a:gd name="connsiteY44" fmla="*/ 133814 h 1628078"/>
              <a:gd name="connsiteX45" fmla="*/ 4572000 w 4572000"/>
              <a:gd name="connsiteY4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505415 w 4572000"/>
              <a:gd name="connsiteY31" fmla="*/ 122663 h 1628078"/>
              <a:gd name="connsiteX32" fmla="*/ 1884556 w 4572000"/>
              <a:gd name="connsiteY32" fmla="*/ 122663 h 1628078"/>
              <a:gd name="connsiteX33" fmla="*/ 2118732 w 4572000"/>
              <a:gd name="connsiteY33" fmla="*/ 267629 h 1628078"/>
              <a:gd name="connsiteX34" fmla="*/ 2364059 w 4572000"/>
              <a:gd name="connsiteY34" fmla="*/ 535258 h 1628078"/>
              <a:gd name="connsiteX35" fmla="*/ 2732049 w 4572000"/>
              <a:gd name="connsiteY35" fmla="*/ 724829 h 1628078"/>
              <a:gd name="connsiteX36" fmla="*/ 3735659 w 4572000"/>
              <a:gd name="connsiteY36" fmla="*/ 747131 h 1628078"/>
              <a:gd name="connsiteX37" fmla="*/ 4081346 w 4572000"/>
              <a:gd name="connsiteY37" fmla="*/ 535258 h 1628078"/>
              <a:gd name="connsiteX38" fmla="*/ 4125951 w 4572000"/>
              <a:gd name="connsiteY38" fmla="*/ 490653 h 1628078"/>
              <a:gd name="connsiteX39" fmla="*/ 4192859 w 4572000"/>
              <a:gd name="connsiteY39" fmla="*/ 423746 h 1628078"/>
              <a:gd name="connsiteX40" fmla="*/ 4270917 w 4572000"/>
              <a:gd name="connsiteY40" fmla="*/ 345687 h 1628078"/>
              <a:gd name="connsiteX41" fmla="*/ 4315522 w 4572000"/>
              <a:gd name="connsiteY41" fmla="*/ 289931 h 1628078"/>
              <a:gd name="connsiteX42" fmla="*/ 4415883 w 4572000"/>
              <a:gd name="connsiteY42" fmla="*/ 200722 h 1628078"/>
              <a:gd name="connsiteX43" fmla="*/ 4482790 w 4572000"/>
              <a:gd name="connsiteY43" fmla="*/ 133814 h 1628078"/>
              <a:gd name="connsiteX44" fmla="*/ 4572000 w 4572000"/>
              <a:gd name="connsiteY4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505415 w 4572000"/>
              <a:gd name="connsiteY30" fmla="*/ 122663 h 1628078"/>
              <a:gd name="connsiteX31" fmla="*/ 1884556 w 4572000"/>
              <a:gd name="connsiteY31" fmla="*/ 122663 h 1628078"/>
              <a:gd name="connsiteX32" fmla="*/ 2118732 w 4572000"/>
              <a:gd name="connsiteY32" fmla="*/ 267629 h 1628078"/>
              <a:gd name="connsiteX33" fmla="*/ 2364059 w 4572000"/>
              <a:gd name="connsiteY33" fmla="*/ 535258 h 1628078"/>
              <a:gd name="connsiteX34" fmla="*/ 2732049 w 4572000"/>
              <a:gd name="connsiteY34" fmla="*/ 724829 h 1628078"/>
              <a:gd name="connsiteX35" fmla="*/ 3735659 w 4572000"/>
              <a:gd name="connsiteY35" fmla="*/ 747131 h 1628078"/>
              <a:gd name="connsiteX36" fmla="*/ 4081346 w 4572000"/>
              <a:gd name="connsiteY36" fmla="*/ 535258 h 1628078"/>
              <a:gd name="connsiteX37" fmla="*/ 4125951 w 4572000"/>
              <a:gd name="connsiteY37" fmla="*/ 490653 h 1628078"/>
              <a:gd name="connsiteX38" fmla="*/ 4192859 w 4572000"/>
              <a:gd name="connsiteY38" fmla="*/ 423746 h 1628078"/>
              <a:gd name="connsiteX39" fmla="*/ 4270917 w 4572000"/>
              <a:gd name="connsiteY39" fmla="*/ 345687 h 1628078"/>
              <a:gd name="connsiteX40" fmla="*/ 4315522 w 4572000"/>
              <a:gd name="connsiteY40" fmla="*/ 289931 h 1628078"/>
              <a:gd name="connsiteX41" fmla="*/ 4415883 w 4572000"/>
              <a:gd name="connsiteY41" fmla="*/ 200722 h 1628078"/>
              <a:gd name="connsiteX42" fmla="*/ 4482790 w 4572000"/>
              <a:gd name="connsiteY42" fmla="*/ 133814 h 1628078"/>
              <a:gd name="connsiteX43" fmla="*/ 4572000 w 4572000"/>
              <a:gd name="connsiteY4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505415 w 4572000"/>
              <a:gd name="connsiteY29" fmla="*/ 122663 h 1628078"/>
              <a:gd name="connsiteX30" fmla="*/ 1884556 w 4572000"/>
              <a:gd name="connsiteY30" fmla="*/ 122663 h 1628078"/>
              <a:gd name="connsiteX31" fmla="*/ 2118732 w 4572000"/>
              <a:gd name="connsiteY31" fmla="*/ 267629 h 1628078"/>
              <a:gd name="connsiteX32" fmla="*/ 2364059 w 4572000"/>
              <a:gd name="connsiteY32" fmla="*/ 535258 h 1628078"/>
              <a:gd name="connsiteX33" fmla="*/ 2732049 w 4572000"/>
              <a:gd name="connsiteY33" fmla="*/ 724829 h 1628078"/>
              <a:gd name="connsiteX34" fmla="*/ 3735659 w 4572000"/>
              <a:gd name="connsiteY34" fmla="*/ 747131 h 1628078"/>
              <a:gd name="connsiteX35" fmla="*/ 4081346 w 4572000"/>
              <a:gd name="connsiteY35" fmla="*/ 535258 h 1628078"/>
              <a:gd name="connsiteX36" fmla="*/ 4125951 w 4572000"/>
              <a:gd name="connsiteY36" fmla="*/ 490653 h 1628078"/>
              <a:gd name="connsiteX37" fmla="*/ 4192859 w 4572000"/>
              <a:gd name="connsiteY37" fmla="*/ 423746 h 1628078"/>
              <a:gd name="connsiteX38" fmla="*/ 4270917 w 4572000"/>
              <a:gd name="connsiteY38" fmla="*/ 345687 h 1628078"/>
              <a:gd name="connsiteX39" fmla="*/ 4315522 w 4572000"/>
              <a:gd name="connsiteY39" fmla="*/ 289931 h 1628078"/>
              <a:gd name="connsiteX40" fmla="*/ 4415883 w 4572000"/>
              <a:gd name="connsiteY40" fmla="*/ 200722 h 1628078"/>
              <a:gd name="connsiteX41" fmla="*/ 4482790 w 4572000"/>
              <a:gd name="connsiteY41" fmla="*/ 133814 h 1628078"/>
              <a:gd name="connsiteX42" fmla="*/ 4572000 w 4572000"/>
              <a:gd name="connsiteY4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505415 w 4572000"/>
              <a:gd name="connsiteY28" fmla="*/ 122663 h 1628078"/>
              <a:gd name="connsiteX29" fmla="*/ 1884556 w 4572000"/>
              <a:gd name="connsiteY29" fmla="*/ 122663 h 1628078"/>
              <a:gd name="connsiteX30" fmla="*/ 2118732 w 4572000"/>
              <a:gd name="connsiteY30" fmla="*/ 267629 h 1628078"/>
              <a:gd name="connsiteX31" fmla="*/ 2364059 w 4572000"/>
              <a:gd name="connsiteY31" fmla="*/ 535258 h 1628078"/>
              <a:gd name="connsiteX32" fmla="*/ 2732049 w 4572000"/>
              <a:gd name="connsiteY32" fmla="*/ 724829 h 1628078"/>
              <a:gd name="connsiteX33" fmla="*/ 3735659 w 4572000"/>
              <a:gd name="connsiteY33" fmla="*/ 747131 h 1628078"/>
              <a:gd name="connsiteX34" fmla="*/ 4081346 w 4572000"/>
              <a:gd name="connsiteY34" fmla="*/ 535258 h 1628078"/>
              <a:gd name="connsiteX35" fmla="*/ 4125951 w 4572000"/>
              <a:gd name="connsiteY35" fmla="*/ 490653 h 1628078"/>
              <a:gd name="connsiteX36" fmla="*/ 4192859 w 4572000"/>
              <a:gd name="connsiteY36" fmla="*/ 423746 h 1628078"/>
              <a:gd name="connsiteX37" fmla="*/ 4270917 w 4572000"/>
              <a:gd name="connsiteY37" fmla="*/ 345687 h 1628078"/>
              <a:gd name="connsiteX38" fmla="*/ 4315522 w 4572000"/>
              <a:gd name="connsiteY38" fmla="*/ 289931 h 1628078"/>
              <a:gd name="connsiteX39" fmla="*/ 4415883 w 4572000"/>
              <a:gd name="connsiteY39" fmla="*/ 200722 h 1628078"/>
              <a:gd name="connsiteX40" fmla="*/ 4482790 w 4572000"/>
              <a:gd name="connsiteY40" fmla="*/ 133814 h 1628078"/>
              <a:gd name="connsiteX41" fmla="*/ 4572000 w 4572000"/>
              <a:gd name="connsiteY4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505415 w 4572000"/>
              <a:gd name="connsiteY27" fmla="*/ 122663 h 1628078"/>
              <a:gd name="connsiteX28" fmla="*/ 1884556 w 4572000"/>
              <a:gd name="connsiteY28" fmla="*/ 122663 h 1628078"/>
              <a:gd name="connsiteX29" fmla="*/ 2118732 w 4572000"/>
              <a:gd name="connsiteY29" fmla="*/ 267629 h 1628078"/>
              <a:gd name="connsiteX30" fmla="*/ 2364059 w 4572000"/>
              <a:gd name="connsiteY30" fmla="*/ 535258 h 1628078"/>
              <a:gd name="connsiteX31" fmla="*/ 2732049 w 4572000"/>
              <a:gd name="connsiteY31" fmla="*/ 724829 h 1628078"/>
              <a:gd name="connsiteX32" fmla="*/ 3735659 w 4572000"/>
              <a:gd name="connsiteY32" fmla="*/ 747131 h 1628078"/>
              <a:gd name="connsiteX33" fmla="*/ 4081346 w 4572000"/>
              <a:gd name="connsiteY33" fmla="*/ 535258 h 1628078"/>
              <a:gd name="connsiteX34" fmla="*/ 4125951 w 4572000"/>
              <a:gd name="connsiteY34" fmla="*/ 490653 h 1628078"/>
              <a:gd name="connsiteX35" fmla="*/ 4192859 w 4572000"/>
              <a:gd name="connsiteY35" fmla="*/ 423746 h 1628078"/>
              <a:gd name="connsiteX36" fmla="*/ 4270917 w 4572000"/>
              <a:gd name="connsiteY36" fmla="*/ 345687 h 1628078"/>
              <a:gd name="connsiteX37" fmla="*/ 4315522 w 4572000"/>
              <a:gd name="connsiteY37" fmla="*/ 289931 h 1628078"/>
              <a:gd name="connsiteX38" fmla="*/ 4415883 w 4572000"/>
              <a:gd name="connsiteY38" fmla="*/ 200722 h 1628078"/>
              <a:gd name="connsiteX39" fmla="*/ 4482790 w 4572000"/>
              <a:gd name="connsiteY39" fmla="*/ 133814 h 1628078"/>
              <a:gd name="connsiteX40" fmla="*/ 4572000 w 4572000"/>
              <a:gd name="connsiteY4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1505415 w 4572000"/>
              <a:gd name="connsiteY26" fmla="*/ 122663 h 1628078"/>
              <a:gd name="connsiteX27" fmla="*/ 1884556 w 4572000"/>
              <a:gd name="connsiteY27" fmla="*/ 122663 h 1628078"/>
              <a:gd name="connsiteX28" fmla="*/ 2118732 w 4572000"/>
              <a:gd name="connsiteY28" fmla="*/ 267629 h 1628078"/>
              <a:gd name="connsiteX29" fmla="*/ 2364059 w 4572000"/>
              <a:gd name="connsiteY29" fmla="*/ 535258 h 1628078"/>
              <a:gd name="connsiteX30" fmla="*/ 2732049 w 4572000"/>
              <a:gd name="connsiteY30" fmla="*/ 724829 h 1628078"/>
              <a:gd name="connsiteX31" fmla="*/ 3735659 w 4572000"/>
              <a:gd name="connsiteY31" fmla="*/ 747131 h 1628078"/>
              <a:gd name="connsiteX32" fmla="*/ 4081346 w 4572000"/>
              <a:gd name="connsiteY32" fmla="*/ 535258 h 1628078"/>
              <a:gd name="connsiteX33" fmla="*/ 4125951 w 4572000"/>
              <a:gd name="connsiteY33" fmla="*/ 490653 h 1628078"/>
              <a:gd name="connsiteX34" fmla="*/ 4192859 w 4572000"/>
              <a:gd name="connsiteY34" fmla="*/ 423746 h 1628078"/>
              <a:gd name="connsiteX35" fmla="*/ 4270917 w 4572000"/>
              <a:gd name="connsiteY35" fmla="*/ 345687 h 1628078"/>
              <a:gd name="connsiteX36" fmla="*/ 4315522 w 4572000"/>
              <a:gd name="connsiteY36" fmla="*/ 289931 h 1628078"/>
              <a:gd name="connsiteX37" fmla="*/ 4415883 w 4572000"/>
              <a:gd name="connsiteY37" fmla="*/ 200722 h 1628078"/>
              <a:gd name="connsiteX38" fmla="*/ 4482790 w 4572000"/>
              <a:gd name="connsiteY38" fmla="*/ 133814 h 1628078"/>
              <a:gd name="connsiteX39" fmla="*/ 4572000 w 4572000"/>
              <a:gd name="connsiteY3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1505415 w 4572000"/>
              <a:gd name="connsiteY25" fmla="*/ 122663 h 1628078"/>
              <a:gd name="connsiteX26" fmla="*/ 1884556 w 4572000"/>
              <a:gd name="connsiteY26" fmla="*/ 122663 h 1628078"/>
              <a:gd name="connsiteX27" fmla="*/ 2118732 w 4572000"/>
              <a:gd name="connsiteY27" fmla="*/ 267629 h 1628078"/>
              <a:gd name="connsiteX28" fmla="*/ 2364059 w 4572000"/>
              <a:gd name="connsiteY28" fmla="*/ 535258 h 1628078"/>
              <a:gd name="connsiteX29" fmla="*/ 2732049 w 4572000"/>
              <a:gd name="connsiteY29" fmla="*/ 724829 h 1628078"/>
              <a:gd name="connsiteX30" fmla="*/ 3735659 w 4572000"/>
              <a:gd name="connsiteY30" fmla="*/ 747131 h 1628078"/>
              <a:gd name="connsiteX31" fmla="*/ 4081346 w 4572000"/>
              <a:gd name="connsiteY31" fmla="*/ 535258 h 1628078"/>
              <a:gd name="connsiteX32" fmla="*/ 4125951 w 4572000"/>
              <a:gd name="connsiteY32" fmla="*/ 490653 h 1628078"/>
              <a:gd name="connsiteX33" fmla="*/ 4192859 w 4572000"/>
              <a:gd name="connsiteY33" fmla="*/ 423746 h 1628078"/>
              <a:gd name="connsiteX34" fmla="*/ 4270917 w 4572000"/>
              <a:gd name="connsiteY34" fmla="*/ 345687 h 1628078"/>
              <a:gd name="connsiteX35" fmla="*/ 4315522 w 4572000"/>
              <a:gd name="connsiteY35" fmla="*/ 289931 h 1628078"/>
              <a:gd name="connsiteX36" fmla="*/ 4415883 w 4572000"/>
              <a:gd name="connsiteY36" fmla="*/ 200722 h 1628078"/>
              <a:gd name="connsiteX37" fmla="*/ 4482790 w 4572000"/>
              <a:gd name="connsiteY37" fmla="*/ 133814 h 1628078"/>
              <a:gd name="connsiteX38" fmla="*/ 4572000 w 4572000"/>
              <a:gd name="connsiteY3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1505415 w 4572000"/>
              <a:gd name="connsiteY24" fmla="*/ 122663 h 1628078"/>
              <a:gd name="connsiteX25" fmla="*/ 1884556 w 4572000"/>
              <a:gd name="connsiteY25" fmla="*/ 122663 h 1628078"/>
              <a:gd name="connsiteX26" fmla="*/ 2118732 w 4572000"/>
              <a:gd name="connsiteY26" fmla="*/ 267629 h 1628078"/>
              <a:gd name="connsiteX27" fmla="*/ 2364059 w 4572000"/>
              <a:gd name="connsiteY27" fmla="*/ 535258 h 1628078"/>
              <a:gd name="connsiteX28" fmla="*/ 2732049 w 4572000"/>
              <a:gd name="connsiteY28" fmla="*/ 724829 h 1628078"/>
              <a:gd name="connsiteX29" fmla="*/ 3735659 w 4572000"/>
              <a:gd name="connsiteY29" fmla="*/ 747131 h 1628078"/>
              <a:gd name="connsiteX30" fmla="*/ 4081346 w 4572000"/>
              <a:gd name="connsiteY30" fmla="*/ 535258 h 1628078"/>
              <a:gd name="connsiteX31" fmla="*/ 4125951 w 4572000"/>
              <a:gd name="connsiteY31" fmla="*/ 490653 h 1628078"/>
              <a:gd name="connsiteX32" fmla="*/ 4192859 w 4572000"/>
              <a:gd name="connsiteY32" fmla="*/ 423746 h 1628078"/>
              <a:gd name="connsiteX33" fmla="*/ 4270917 w 4572000"/>
              <a:gd name="connsiteY33" fmla="*/ 345687 h 1628078"/>
              <a:gd name="connsiteX34" fmla="*/ 4315522 w 4572000"/>
              <a:gd name="connsiteY34" fmla="*/ 289931 h 1628078"/>
              <a:gd name="connsiteX35" fmla="*/ 4415883 w 4572000"/>
              <a:gd name="connsiteY35" fmla="*/ 200722 h 1628078"/>
              <a:gd name="connsiteX36" fmla="*/ 4482790 w 4572000"/>
              <a:gd name="connsiteY36" fmla="*/ 133814 h 1628078"/>
              <a:gd name="connsiteX37" fmla="*/ 4572000 w 4572000"/>
              <a:gd name="connsiteY3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1505415 w 4572000"/>
              <a:gd name="connsiteY23" fmla="*/ 122663 h 1628078"/>
              <a:gd name="connsiteX24" fmla="*/ 1884556 w 4572000"/>
              <a:gd name="connsiteY24" fmla="*/ 122663 h 1628078"/>
              <a:gd name="connsiteX25" fmla="*/ 2118732 w 4572000"/>
              <a:gd name="connsiteY25" fmla="*/ 267629 h 1628078"/>
              <a:gd name="connsiteX26" fmla="*/ 2364059 w 4572000"/>
              <a:gd name="connsiteY26" fmla="*/ 535258 h 1628078"/>
              <a:gd name="connsiteX27" fmla="*/ 2732049 w 4572000"/>
              <a:gd name="connsiteY27" fmla="*/ 724829 h 1628078"/>
              <a:gd name="connsiteX28" fmla="*/ 3735659 w 4572000"/>
              <a:gd name="connsiteY28" fmla="*/ 747131 h 1628078"/>
              <a:gd name="connsiteX29" fmla="*/ 4081346 w 4572000"/>
              <a:gd name="connsiteY29" fmla="*/ 535258 h 1628078"/>
              <a:gd name="connsiteX30" fmla="*/ 4125951 w 4572000"/>
              <a:gd name="connsiteY30" fmla="*/ 490653 h 1628078"/>
              <a:gd name="connsiteX31" fmla="*/ 4192859 w 4572000"/>
              <a:gd name="connsiteY31" fmla="*/ 423746 h 1628078"/>
              <a:gd name="connsiteX32" fmla="*/ 4270917 w 4572000"/>
              <a:gd name="connsiteY32" fmla="*/ 345687 h 1628078"/>
              <a:gd name="connsiteX33" fmla="*/ 4315522 w 4572000"/>
              <a:gd name="connsiteY33" fmla="*/ 289931 h 1628078"/>
              <a:gd name="connsiteX34" fmla="*/ 4415883 w 4572000"/>
              <a:gd name="connsiteY34" fmla="*/ 200722 h 1628078"/>
              <a:gd name="connsiteX35" fmla="*/ 4482790 w 4572000"/>
              <a:gd name="connsiteY35" fmla="*/ 133814 h 1628078"/>
              <a:gd name="connsiteX36" fmla="*/ 4572000 w 4572000"/>
              <a:gd name="connsiteY3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1505415 w 4572000"/>
              <a:gd name="connsiteY22" fmla="*/ 122663 h 1628078"/>
              <a:gd name="connsiteX23" fmla="*/ 1884556 w 4572000"/>
              <a:gd name="connsiteY23" fmla="*/ 122663 h 1628078"/>
              <a:gd name="connsiteX24" fmla="*/ 2118732 w 4572000"/>
              <a:gd name="connsiteY24" fmla="*/ 267629 h 1628078"/>
              <a:gd name="connsiteX25" fmla="*/ 2364059 w 4572000"/>
              <a:gd name="connsiteY25" fmla="*/ 535258 h 1628078"/>
              <a:gd name="connsiteX26" fmla="*/ 2732049 w 4572000"/>
              <a:gd name="connsiteY26" fmla="*/ 724829 h 1628078"/>
              <a:gd name="connsiteX27" fmla="*/ 3735659 w 4572000"/>
              <a:gd name="connsiteY27" fmla="*/ 747131 h 1628078"/>
              <a:gd name="connsiteX28" fmla="*/ 4081346 w 4572000"/>
              <a:gd name="connsiteY28" fmla="*/ 535258 h 1628078"/>
              <a:gd name="connsiteX29" fmla="*/ 4125951 w 4572000"/>
              <a:gd name="connsiteY29" fmla="*/ 490653 h 1628078"/>
              <a:gd name="connsiteX30" fmla="*/ 4192859 w 4572000"/>
              <a:gd name="connsiteY30" fmla="*/ 423746 h 1628078"/>
              <a:gd name="connsiteX31" fmla="*/ 4270917 w 4572000"/>
              <a:gd name="connsiteY31" fmla="*/ 345687 h 1628078"/>
              <a:gd name="connsiteX32" fmla="*/ 4315522 w 4572000"/>
              <a:gd name="connsiteY32" fmla="*/ 289931 h 1628078"/>
              <a:gd name="connsiteX33" fmla="*/ 4415883 w 4572000"/>
              <a:gd name="connsiteY33" fmla="*/ 200722 h 1628078"/>
              <a:gd name="connsiteX34" fmla="*/ 4482790 w 4572000"/>
              <a:gd name="connsiteY34" fmla="*/ 133814 h 1628078"/>
              <a:gd name="connsiteX35" fmla="*/ 4572000 w 4572000"/>
              <a:gd name="connsiteY3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1505415 w 4572000"/>
              <a:gd name="connsiteY21" fmla="*/ 122663 h 1628078"/>
              <a:gd name="connsiteX22" fmla="*/ 1884556 w 4572000"/>
              <a:gd name="connsiteY22" fmla="*/ 122663 h 1628078"/>
              <a:gd name="connsiteX23" fmla="*/ 2118732 w 4572000"/>
              <a:gd name="connsiteY23" fmla="*/ 267629 h 1628078"/>
              <a:gd name="connsiteX24" fmla="*/ 2364059 w 4572000"/>
              <a:gd name="connsiteY24" fmla="*/ 535258 h 1628078"/>
              <a:gd name="connsiteX25" fmla="*/ 2732049 w 4572000"/>
              <a:gd name="connsiteY25" fmla="*/ 724829 h 1628078"/>
              <a:gd name="connsiteX26" fmla="*/ 3735659 w 4572000"/>
              <a:gd name="connsiteY26" fmla="*/ 747131 h 1628078"/>
              <a:gd name="connsiteX27" fmla="*/ 4081346 w 4572000"/>
              <a:gd name="connsiteY27" fmla="*/ 535258 h 1628078"/>
              <a:gd name="connsiteX28" fmla="*/ 4125951 w 4572000"/>
              <a:gd name="connsiteY28" fmla="*/ 490653 h 1628078"/>
              <a:gd name="connsiteX29" fmla="*/ 4192859 w 4572000"/>
              <a:gd name="connsiteY29" fmla="*/ 423746 h 1628078"/>
              <a:gd name="connsiteX30" fmla="*/ 4270917 w 4572000"/>
              <a:gd name="connsiteY30" fmla="*/ 345687 h 1628078"/>
              <a:gd name="connsiteX31" fmla="*/ 4315522 w 4572000"/>
              <a:gd name="connsiteY31" fmla="*/ 289931 h 1628078"/>
              <a:gd name="connsiteX32" fmla="*/ 4415883 w 4572000"/>
              <a:gd name="connsiteY32" fmla="*/ 200722 h 1628078"/>
              <a:gd name="connsiteX33" fmla="*/ 4482790 w 4572000"/>
              <a:gd name="connsiteY33" fmla="*/ 133814 h 1628078"/>
              <a:gd name="connsiteX34" fmla="*/ 4572000 w 4572000"/>
              <a:gd name="connsiteY3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56839 w 4572000"/>
              <a:gd name="connsiteY12" fmla="*/ 1003609 h 1628078"/>
              <a:gd name="connsiteX13" fmla="*/ 379141 w 4572000"/>
              <a:gd name="connsiteY13" fmla="*/ 970156 h 1628078"/>
              <a:gd name="connsiteX14" fmla="*/ 401444 w 4572000"/>
              <a:gd name="connsiteY14" fmla="*/ 947853 h 1628078"/>
              <a:gd name="connsiteX15" fmla="*/ 423746 w 4572000"/>
              <a:gd name="connsiteY15" fmla="*/ 914400 h 1628078"/>
              <a:gd name="connsiteX16" fmla="*/ 446049 w 4572000"/>
              <a:gd name="connsiteY16" fmla="*/ 892097 h 1628078"/>
              <a:gd name="connsiteX17" fmla="*/ 468351 w 4572000"/>
              <a:gd name="connsiteY17" fmla="*/ 858644 h 1628078"/>
              <a:gd name="connsiteX18" fmla="*/ 490654 w 4572000"/>
              <a:gd name="connsiteY18" fmla="*/ 836341 h 1628078"/>
              <a:gd name="connsiteX19" fmla="*/ 646771 w 4572000"/>
              <a:gd name="connsiteY19" fmla="*/ 635619 h 1628078"/>
              <a:gd name="connsiteX20" fmla="*/ 1505415 w 4572000"/>
              <a:gd name="connsiteY20" fmla="*/ 122663 h 1628078"/>
              <a:gd name="connsiteX21" fmla="*/ 1884556 w 4572000"/>
              <a:gd name="connsiteY21" fmla="*/ 122663 h 1628078"/>
              <a:gd name="connsiteX22" fmla="*/ 2118732 w 4572000"/>
              <a:gd name="connsiteY22" fmla="*/ 267629 h 1628078"/>
              <a:gd name="connsiteX23" fmla="*/ 2364059 w 4572000"/>
              <a:gd name="connsiteY23" fmla="*/ 535258 h 1628078"/>
              <a:gd name="connsiteX24" fmla="*/ 2732049 w 4572000"/>
              <a:gd name="connsiteY24" fmla="*/ 724829 h 1628078"/>
              <a:gd name="connsiteX25" fmla="*/ 3735659 w 4572000"/>
              <a:gd name="connsiteY25" fmla="*/ 747131 h 1628078"/>
              <a:gd name="connsiteX26" fmla="*/ 4081346 w 4572000"/>
              <a:gd name="connsiteY26" fmla="*/ 535258 h 1628078"/>
              <a:gd name="connsiteX27" fmla="*/ 4125951 w 4572000"/>
              <a:gd name="connsiteY27" fmla="*/ 490653 h 1628078"/>
              <a:gd name="connsiteX28" fmla="*/ 4192859 w 4572000"/>
              <a:gd name="connsiteY28" fmla="*/ 423746 h 1628078"/>
              <a:gd name="connsiteX29" fmla="*/ 4270917 w 4572000"/>
              <a:gd name="connsiteY29" fmla="*/ 345687 h 1628078"/>
              <a:gd name="connsiteX30" fmla="*/ 4315522 w 4572000"/>
              <a:gd name="connsiteY30" fmla="*/ 289931 h 1628078"/>
              <a:gd name="connsiteX31" fmla="*/ 4415883 w 4572000"/>
              <a:gd name="connsiteY31" fmla="*/ 200722 h 1628078"/>
              <a:gd name="connsiteX32" fmla="*/ 4482790 w 4572000"/>
              <a:gd name="connsiteY32" fmla="*/ 133814 h 1628078"/>
              <a:gd name="connsiteX33" fmla="*/ 4572000 w 4572000"/>
              <a:gd name="connsiteY3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79141 w 4572000"/>
              <a:gd name="connsiteY12" fmla="*/ 970156 h 1628078"/>
              <a:gd name="connsiteX13" fmla="*/ 401444 w 4572000"/>
              <a:gd name="connsiteY13" fmla="*/ 947853 h 1628078"/>
              <a:gd name="connsiteX14" fmla="*/ 423746 w 4572000"/>
              <a:gd name="connsiteY14" fmla="*/ 914400 h 1628078"/>
              <a:gd name="connsiteX15" fmla="*/ 446049 w 4572000"/>
              <a:gd name="connsiteY15" fmla="*/ 892097 h 1628078"/>
              <a:gd name="connsiteX16" fmla="*/ 468351 w 4572000"/>
              <a:gd name="connsiteY16" fmla="*/ 858644 h 1628078"/>
              <a:gd name="connsiteX17" fmla="*/ 490654 w 4572000"/>
              <a:gd name="connsiteY17" fmla="*/ 836341 h 1628078"/>
              <a:gd name="connsiteX18" fmla="*/ 646771 w 4572000"/>
              <a:gd name="connsiteY18" fmla="*/ 635619 h 1628078"/>
              <a:gd name="connsiteX19" fmla="*/ 1505415 w 4572000"/>
              <a:gd name="connsiteY19" fmla="*/ 122663 h 1628078"/>
              <a:gd name="connsiteX20" fmla="*/ 1884556 w 4572000"/>
              <a:gd name="connsiteY20" fmla="*/ 122663 h 1628078"/>
              <a:gd name="connsiteX21" fmla="*/ 2118732 w 4572000"/>
              <a:gd name="connsiteY21" fmla="*/ 267629 h 1628078"/>
              <a:gd name="connsiteX22" fmla="*/ 2364059 w 4572000"/>
              <a:gd name="connsiteY22" fmla="*/ 535258 h 1628078"/>
              <a:gd name="connsiteX23" fmla="*/ 2732049 w 4572000"/>
              <a:gd name="connsiteY23" fmla="*/ 724829 h 1628078"/>
              <a:gd name="connsiteX24" fmla="*/ 3735659 w 4572000"/>
              <a:gd name="connsiteY24" fmla="*/ 747131 h 1628078"/>
              <a:gd name="connsiteX25" fmla="*/ 4081346 w 4572000"/>
              <a:gd name="connsiteY25" fmla="*/ 535258 h 1628078"/>
              <a:gd name="connsiteX26" fmla="*/ 4125951 w 4572000"/>
              <a:gd name="connsiteY26" fmla="*/ 490653 h 1628078"/>
              <a:gd name="connsiteX27" fmla="*/ 4192859 w 4572000"/>
              <a:gd name="connsiteY27" fmla="*/ 423746 h 1628078"/>
              <a:gd name="connsiteX28" fmla="*/ 4270917 w 4572000"/>
              <a:gd name="connsiteY28" fmla="*/ 345687 h 1628078"/>
              <a:gd name="connsiteX29" fmla="*/ 4315522 w 4572000"/>
              <a:gd name="connsiteY29" fmla="*/ 289931 h 1628078"/>
              <a:gd name="connsiteX30" fmla="*/ 4415883 w 4572000"/>
              <a:gd name="connsiteY30" fmla="*/ 200722 h 1628078"/>
              <a:gd name="connsiteX31" fmla="*/ 4482790 w 4572000"/>
              <a:gd name="connsiteY31" fmla="*/ 133814 h 1628078"/>
              <a:gd name="connsiteX32" fmla="*/ 4572000 w 4572000"/>
              <a:gd name="connsiteY3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23746 w 4572000"/>
              <a:gd name="connsiteY13" fmla="*/ 914400 h 1628078"/>
              <a:gd name="connsiteX14" fmla="*/ 446049 w 4572000"/>
              <a:gd name="connsiteY14" fmla="*/ 892097 h 1628078"/>
              <a:gd name="connsiteX15" fmla="*/ 468351 w 4572000"/>
              <a:gd name="connsiteY15" fmla="*/ 858644 h 1628078"/>
              <a:gd name="connsiteX16" fmla="*/ 490654 w 4572000"/>
              <a:gd name="connsiteY16" fmla="*/ 836341 h 1628078"/>
              <a:gd name="connsiteX17" fmla="*/ 646771 w 4572000"/>
              <a:gd name="connsiteY17" fmla="*/ 635619 h 1628078"/>
              <a:gd name="connsiteX18" fmla="*/ 1505415 w 4572000"/>
              <a:gd name="connsiteY18" fmla="*/ 122663 h 1628078"/>
              <a:gd name="connsiteX19" fmla="*/ 1884556 w 4572000"/>
              <a:gd name="connsiteY19" fmla="*/ 122663 h 1628078"/>
              <a:gd name="connsiteX20" fmla="*/ 2118732 w 4572000"/>
              <a:gd name="connsiteY20" fmla="*/ 267629 h 1628078"/>
              <a:gd name="connsiteX21" fmla="*/ 2364059 w 4572000"/>
              <a:gd name="connsiteY21" fmla="*/ 535258 h 1628078"/>
              <a:gd name="connsiteX22" fmla="*/ 2732049 w 4572000"/>
              <a:gd name="connsiteY22" fmla="*/ 724829 h 1628078"/>
              <a:gd name="connsiteX23" fmla="*/ 3735659 w 4572000"/>
              <a:gd name="connsiteY23" fmla="*/ 747131 h 1628078"/>
              <a:gd name="connsiteX24" fmla="*/ 4081346 w 4572000"/>
              <a:gd name="connsiteY24" fmla="*/ 535258 h 1628078"/>
              <a:gd name="connsiteX25" fmla="*/ 4125951 w 4572000"/>
              <a:gd name="connsiteY25" fmla="*/ 490653 h 1628078"/>
              <a:gd name="connsiteX26" fmla="*/ 4192859 w 4572000"/>
              <a:gd name="connsiteY26" fmla="*/ 423746 h 1628078"/>
              <a:gd name="connsiteX27" fmla="*/ 4270917 w 4572000"/>
              <a:gd name="connsiteY27" fmla="*/ 345687 h 1628078"/>
              <a:gd name="connsiteX28" fmla="*/ 4315522 w 4572000"/>
              <a:gd name="connsiteY28" fmla="*/ 289931 h 1628078"/>
              <a:gd name="connsiteX29" fmla="*/ 4415883 w 4572000"/>
              <a:gd name="connsiteY29" fmla="*/ 200722 h 1628078"/>
              <a:gd name="connsiteX30" fmla="*/ 4482790 w 4572000"/>
              <a:gd name="connsiteY30" fmla="*/ 133814 h 1628078"/>
              <a:gd name="connsiteX31" fmla="*/ 4572000 w 4572000"/>
              <a:gd name="connsiteY3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46049 w 4572000"/>
              <a:gd name="connsiteY13" fmla="*/ 892097 h 1628078"/>
              <a:gd name="connsiteX14" fmla="*/ 468351 w 4572000"/>
              <a:gd name="connsiteY14" fmla="*/ 858644 h 1628078"/>
              <a:gd name="connsiteX15" fmla="*/ 490654 w 4572000"/>
              <a:gd name="connsiteY15" fmla="*/ 836341 h 1628078"/>
              <a:gd name="connsiteX16" fmla="*/ 646771 w 4572000"/>
              <a:gd name="connsiteY16" fmla="*/ 635619 h 1628078"/>
              <a:gd name="connsiteX17" fmla="*/ 1505415 w 4572000"/>
              <a:gd name="connsiteY17" fmla="*/ 122663 h 1628078"/>
              <a:gd name="connsiteX18" fmla="*/ 1884556 w 4572000"/>
              <a:gd name="connsiteY18" fmla="*/ 122663 h 1628078"/>
              <a:gd name="connsiteX19" fmla="*/ 2118732 w 4572000"/>
              <a:gd name="connsiteY19" fmla="*/ 267629 h 1628078"/>
              <a:gd name="connsiteX20" fmla="*/ 2364059 w 4572000"/>
              <a:gd name="connsiteY20" fmla="*/ 535258 h 1628078"/>
              <a:gd name="connsiteX21" fmla="*/ 2732049 w 4572000"/>
              <a:gd name="connsiteY21" fmla="*/ 724829 h 1628078"/>
              <a:gd name="connsiteX22" fmla="*/ 3735659 w 4572000"/>
              <a:gd name="connsiteY22" fmla="*/ 747131 h 1628078"/>
              <a:gd name="connsiteX23" fmla="*/ 4081346 w 4572000"/>
              <a:gd name="connsiteY23" fmla="*/ 535258 h 1628078"/>
              <a:gd name="connsiteX24" fmla="*/ 4125951 w 4572000"/>
              <a:gd name="connsiteY24" fmla="*/ 490653 h 1628078"/>
              <a:gd name="connsiteX25" fmla="*/ 4192859 w 4572000"/>
              <a:gd name="connsiteY25" fmla="*/ 423746 h 1628078"/>
              <a:gd name="connsiteX26" fmla="*/ 4270917 w 4572000"/>
              <a:gd name="connsiteY26" fmla="*/ 345687 h 1628078"/>
              <a:gd name="connsiteX27" fmla="*/ 4315522 w 4572000"/>
              <a:gd name="connsiteY27" fmla="*/ 289931 h 1628078"/>
              <a:gd name="connsiteX28" fmla="*/ 4415883 w 4572000"/>
              <a:gd name="connsiteY28" fmla="*/ 200722 h 1628078"/>
              <a:gd name="connsiteX29" fmla="*/ 4482790 w 4572000"/>
              <a:gd name="connsiteY29" fmla="*/ 133814 h 1628078"/>
              <a:gd name="connsiteX30" fmla="*/ 4572000 w 4572000"/>
              <a:gd name="connsiteY3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68351 w 4572000"/>
              <a:gd name="connsiteY13" fmla="*/ 858644 h 1628078"/>
              <a:gd name="connsiteX14" fmla="*/ 490654 w 4572000"/>
              <a:gd name="connsiteY14" fmla="*/ 836341 h 1628078"/>
              <a:gd name="connsiteX15" fmla="*/ 646771 w 4572000"/>
              <a:gd name="connsiteY15" fmla="*/ 635619 h 1628078"/>
              <a:gd name="connsiteX16" fmla="*/ 1505415 w 4572000"/>
              <a:gd name="connsiteY16" fmla="*/ 122663 h 1628078"/>
              <a:gd name="connsiteX17" fmla="*/ 1884556 w 4572000"/>
              <a:gd name="connsiteY17" fmla="*/ 122663 h 1628078"/>
              <a:gd name="connsiteX18" fmla="*/ 2118732 w 4572000"/>
              <a:gd name="connsiteY18" fmla="*/ 267629 h 1628078"/>
              <a:gd name="connsiteX19" fmla="*/ 2364059 w 4572000"/>
              <a:gd name="connsiteY19" fmla="*/ 535258 h 1628078"/>
              <a:gd name="connsiteX20" fmla="*/ 2732049 w 4572000"/>
              <a:gd name="connsiteY20" fmla="*/ 724829 h 1628078"/>
              <a:gd name="connsiteX21" fmla="*/ 3735659 w 4572000"/>
              <a:gd name="connsiteY21" fmla="*/ 747131 h 1628078"/>
              <a:gd name="connsiteX22" fmla="*/ 4081346 w 4572000"/>
              <a:gd name="connsiteY22" fmla="*/ 535258 h 1628078"/>
              <a:gd name="connsiteX23" fmla="*/ 4125951 w 4572000"/>
              <a:gd name="connsiteY23" fmla="*/ 490653 h 1628078"/>
              <a:gd name="connsiteX24" fmla="*/ 4192859 w 4572000"/>
              <a:gd name="connsiteY24" fmla="*/ 423746 h 1628078"/>
              <a:gd name="connsiteX25" fmla="*/ 4270917 w 4572000"/>
              <a:gd name="connsiteY25" fmla="*/ 345687 h 1628078"/>
              <a:gd name="connsiteX26" fmla="*/ 4315522 w 4572000"/>
              <a:gd name="connsiteY26" fmla="*/ 289931 h 1628078"/>
              <a:gd name="connsiteX27" fmla="*/ 4415883 w 4572000"/>
              <a:gd name="connsiteY27" fmla="*/ 200722 h 1628078"/>
              <a:gd name="connsiteX28" fmla="*/ 4482790 w 4572000"/>
              <a:gd name="connsiteY28" fmla="*/ 133814 h 1628078"/>
              <a:gd name="connsiteX29" fmla="*/ 4572000 w 4572000"/>
              <a:gd name="connsiteY2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90654 w 4572000"/>
              <a:gd name="connsiteY13" fmla="*/ 836341 h 1628078"/>
              <a:gd name="connsiteX14" fmla="*/ 646771 w 4572000"/>
              <a:gd name="connsiteY14" fmla="*/ 635619 h 1628078"/>
              <a:gd name="connsiteX15" fmla="*/ 1505415 w 4572000"/>
              <a:gd name="connsiteY15" fmla="*/ 122663 h 1628078"/>
              <a:gd name="connsiteX16" fmla="*/ 1884556 w 4572000"/>
              <a:gd name="connsiteY16" fmla="*/ 122663 h 1628078"/>
              <a:gd name="connsiteX17" fmla="*/ 2118732 w 4572000"/>
              <a:gd name="connsiteY17" fmla="*/ 267629 h 1628078"/>
              <a:gd name="connsiteX18" fmla="*/ 2364059 w 4572000"/>
              <a:gd name="connsiteY18" fmla="*/ 535258 h 1628078"/>
              <a:gd name="connsiteX19" fmla="*/ 2732049 w 4572000"/>
              <a:gd name="connsiteY19" fmla="*/ 724829 h 1628078"/>
              <a:gd name="connsiteX20" fmla="*/ 3735659 w 4572000"/>
              <a:gd name="connsiteY20" fmla="*/ 747131 h 1628078"/>
              <a:gd name="connsiteX21" fmla="*/ 4081346 w 4572000"/>
              <a:gd name="connsiteY21" fmla="*/ 535258 h 1628078"/>
              <a:gd name="connsiteX22" fmla="*/ 4125951 w 4572000"/>
              <a:gd name="connsiteY22" fmla="*/ 490653 h 1628078"/>
              <a:gd name="connsiteX23" fmla="*/ 4192859 w 4572000"/>
              <a:gd name="connsiteY23" fmla="*/ 423746 h 1628078"/>
              <a:gd name="connsiteX24" fmla="*/ 4270917 w 4572000"/>
              <a:gd name="connsiteY24" fmla="*/ 345687 h 1628078"/>
              <a:gd name="connsiteX25" fmla="*/ 4315522 w 4572000"/>
              <a:gd name="connsiteY25" fmla="*/ 289931 h 1628078"/>
              <a:gd name="connsiteX26" fmla="*/ 4415883 w 4572000"/>
              <a:gd name="connsiteY26" fmla="*/ 200722 h 1628078"/>
              <a:gd name="connsiteX27" fmla="*/ 4482790 w 4572000"/>
              <a:gd name="connsiteY27" fmla="*/ 133814 h 1628078"/>
              <a:gd name="connsiteX28" fmla="*/ 4572000 w 4572000"/>
              <a:gd name="connsiteY2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646771 w 4572000"/>
              <a:gd name="connsiteY13" fmla="*/ 635619 h 1628078"/>
              <a:gd name="connsiteX14" fmla="*/ 1505415 w 4572000"/>
              <a:gd name="connsiteY14" fmla="*/ 122663 h 1628078"/>
              <a:gd name="connsiteX15" fmla="*/ 1884556 w 4572000"/>
              <a:gd name="connsiteY15" fmla="*/ 122663 h 1628078"/>
              <a:gd name="connsiteX16" fmla="*/ 2118732 w 4572000"/>
              <a:gd name="connsiteY16" fmla="*/ 267629 h 1628078"/>
              <a:gd name="connsiteX17" fmla="*/ 2364059 w 4572000"/>
              <a:gd name="connsiteY17" fmla="*/ 535258 h 1628078"/>
              <a:gd name="connsiteX18" fmla="*/ 2732049 w 4572000"/>
              <a:gd name="connsiteY18" fmla="*/ 724829 h 1628078"/>
              <a:gd name="connsiteX19" fmla="*/ 3735659 w 4572000"/>
              <a:gd name="connsiteY19" fmla="*/ 747131 h 1628078"/>
              <a:gd name="connsiteX20" fmla="*/ 4081346 w 4572000"/>
              <a:gd name="connsiteY20" fmla="*/ 535258 h 1628078"/>
              <a:gd name="connsiteX21" fmla="*/ 4125951 w 4572000"/>
              <a:gd name="connsiteY21" fmla="*/ 490653 h 1628078"/>
              <a:gd name="connsiteX22" fmla="*/ 4192859 w 4572000"/>
              <a:gd name="connsiteY22" fmla="*/ 423746 h 1628078"/>
              <a:gd name="connsiteX23" fmla="*/ 4270917 w 4572000"/>
              <a:gd name="connsiteY23" fmla="*/ 345687 h 1628078"/>
              <a:gd name="connsiteX24" fmla="*/ 4315522 w 4572000"/>
              <a:gd name="connsiteY24" fmla="*/ 289931 h 1628078"/>
              <a:gd name="connsiteX25" fmla="*/ 4415883 w 4572000"/>
              <a:gd name="connsiteY25" fmla="*/ 200722 h 1628078"/>
              <a:gd name="connsiteX26" fmla="*/ 4482790 w 4572000"/>
              <a:gd name="connsiteY26" fmla="*/ 133814 h 1628078"/>
              <a:gd name="connsiteX27" fmla="*/ 4572000 w 4572000"/>
              <a:gd name="connsiteY2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646771 w 4572000"/>
              <a:gd name="connsiteY12" fmla="*/ 635619 h 1628078"/>
              <a:gd name="connsiteX13" fmla="*/ 1505415 w 4572000"/>
              <a:gd name="connsiteY13" fmla="*/ 122663 h 1628078"/>
              <a:gd name="connsiteX14" fmla="*/ 1884556 w 4572000"/>
              <a:gd name="connsiteY14" fmla="*/ 122663 h 1628078"/>
              <a:gd name="connsiteX15" fmla="*/ 2118732 w 4572000"/>
              <a:gd name="connsiteY15" fmla="*/ 267629 h 1628078"/>
              <a:gd name="connsiteX16" fmla="*/ 2364059 w 4572000"/>
              <a:gd name="connsiteY16" fmla="*/ 535258 h 1628078"/>
              <a:gd name="connsiteX17" fmla="*/ 2732049 w 4572000"/>
              <a:gd name="connsiteY17" fmla="*/ 724829 h 1628078"/>
              <a:gd name="connsiteX18" fmla="*/ 3735659 w 4572000"/>
              <a:gd name="connsiteY18" fmla="*/ 747131 h 1628078"/>
              <a:gd name="connsiteX19" fmla="*/ 4081346 w 4572000"/>
              <a:gd name="connsiteY19" fmla="*/ 535258 h 1628078"/>
              <a:gd name="connsiteX20" fmla="*/ 4125951 w 4572000"/>
              <a:gd name="connsiteY20" fmla="*/ 490653 h 1628078"/>
              <a:gd name="connsiteX21" fmla="*/ 4192859 w 4572000"/>
              <a:gd name="connsiteY21" fmla="*/ 423746 h 1628078"/>
              <a:gd name="connsiteX22" fmla="*/ 4270917 w 4572000"/>
              <a:gd name="connsiteY22" fmla="*/ 345687 h 1628078"/>
              <a:gd name="connsiteX23" fmla="*/ 4315522 w 4572000"/>
              <a:gd name="connsiteY23" fmla="*/ 289931 h 1628078"/>
              <a:gd name="connsiteX24" fmla="*/ 4415883 w 4572000"/>
              <a:gd name="connsiteY24" fmla="*/ 200722 h 1628078"/>
              <a:gd name="connsiteX25" fmla="*/ 4482790 w 4572000"/>
              <a:gd name="connsiteY25" fmla="*/ 133814 h 1628078"/>
              <a:gd name="connsiteX26" fmla="*/ 4572000 w 4572000"/>
              <a:gd name="connsiteY2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45327 w 4572000"/>
              <a:gd name="connsiteY8" fmla="*/ 1226634 h 1628078"/>
              <a:gd name="connsiteX9" fmla="*/ 256478 w 4572000"/>
              <a:gd name="connsiteY9" fmla="*/ 1193180 h 1628078"/>
              <a:gd name="connsiteX10" fmla="*/ 267629 w 4572000"/>
              <a:gd name="connsiteY10" fmla="*/ 1148575 h 1628078"/>
              <a:gd name="connsiteX11" fmla="*/ 646771 w 4572000"/>
              <a:gd name="connsiteY11" fmla="*/ 635619 h 1628078"/>
              <a:gd name="connsiteX12" fmla="*/ 1505415 w 4572000"/>
              <a:gd name="connsiteY12" fmla="*/ 122663 h 1628078"/>
              <a:gd name="connsiteX13" fmla="*/ 1884556 w 4572000"/>
              <a:gd name="connsiteY13" fmla="*/ 122663 h 1628078"/>
              <a:gd name="connsiteX14" fmla="*/ 2118732 w 4572000"/>
              <a:gd name="connsiteY14" fmla="*/ 267629 h 1628078"/>
              <a:gd name="connsiteX15" fmla="*/ 2364059 w 4572000"/>
              <a:gd name="connsiteY15" fmla="*/ 535258 h 1628078"/>
              <a:gd name="connsiteX16" fmla="*/ 2732049 w 4572000"/>
              <a:gd name="connsiteY16" fmla="*/ 724829 h 1628078"/>
              <a:gd name="connsiteX17" fmla="*/ 3735659 w 4572000"/>
              <a:gd name="connsiteY17" fmla="*/ 747131 h 1628078"/>
              <a:gd name="connsiteX18" fmla="*/ 4081346 w 4572000"/>
              <a:gd name="connsiteY18" fmla="*/ 535258 h 1628078"/>
              <a:gd name="connsiteX19" fmla="*/ 4125951 w 4572000"/>
              <a:gd name="connsiteY19" fmla="*/ 490653 h 1628078"/>
              <a:gd name="connsiteX20" fmla="*/ 4192859 w 4572000"/>
              <a:gd name="connsiteY20" fmla="*/ 423746 h 1628078"/>
              <a:gd name="connsiteX21" fmla="*/ 4270917 w 4572000"/>
              <a:gd name="connsiteY21" fmla="*/ 345687 h 1628078"/>
              <a:gd name="connsiteX22" fmla="*/ 4315522 w 4572000"/>
              <a:gd name="connsiteY22" fmla="*/ 289931 h 1628078"/>
              <a:gd name="connsiteX23" fmla="*/ 4415883 w 4572000"/>
              <a:gd name="connsiteY23" fmla="*/ 200722 h 1628078"/>
              <a:gd name="connsiteX24" fmla="*/ 4482790 w 4572000"/>
              <a:gd name="connsiteY24" fmla="*/ 133814 h 1628078"/>
              <a:gd name="connsiteX25" fmla="*/ 4572000 w 4572000"/>
              <a:gd name="connsiteY2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56478 w 4572000"/>
              <a:gd name="connsiteY8" fmla="*/ 1193180 h 1628078"/>
              <a:gd name="connsiteX9" fmla="*/ 267629 w 4572000"/>
              <a:gd name="connsiteY9" fmla="*/ 1148575 h 1628078"/>
              <a:gd name="connsiteX10" fmla="*/ 646771 w 4572000"/>
              <a:gd name="connsiteY10" fmla="*/ 635619 h 1628078"/>
              <a:gd name="connsiteX11" fmla="*/ 1505415 w 4572000"/>
              <a:gd name="connsiteY11" fmla="*/ 122663 h 1628078"/>
              <a:gd name="connsiteX12" fmla="*/ 1884556 w 4572000"/>
              <a:gd name="connsiteY12" fmla="*/ 122663 h 1628078"/>
              <a:gd name="connsiteX13" fmla="*/ 2118732 w 4572000"/>
              <a:gd name="connsiteY13" fmla="*/ 267629 h 1628078"/>
              <a:gd name="connsiteX14" fmla="*/ 2364059 w 4572000"/>
              <a:gd name="connsiteY14" fmla="*/ 535258 h 1628078"/>
              <a:gd name="connsiteX15" fmla="*/ 2732049 w 4572000"/>
              <a:gd name="connsiteY15" fmla="*/ 724829 h 1628078"/>
              <a:gd name="connsiteX16" fmla="*/ 3735659 w 4572000"/>
              <a:gd name="connsiteY16" fmla="*/ 747131 h 1628078"/>
              <a:gd name="connsiteX17" fmla="*/ 4081346 w 4572000"/>
              <a:gd name="connsiteY17" fmla="*/ 535258 h 1628078"/>
              <a:gd name="connsiteX18" fmla="*/ 4125951 w 4572000"/>
              <a:gd name="connsiteY18" fmla="*/ 490653 h 1628078"/>
              <a:gd name="connsiteX19" fmla="*/ 4192859 w 4572000"/>
              <a:gd name="connsiteY19" fmla="*/ 423746 h 1628078"/>
              <a:gd name="connsiteX20" fmla="*/ 4270917 w 4572000"/>
              <a:gd name="connsiteY20" fmla="*/ 345687 h 1628078"/>
              <a:gd name="connsiteX21" fmla="*/ 4315522 w 4572000"/>
              <a:gd name="connsiteY21" fmla="*/ 289931 h 1628078"/>
              <a:gd name="connsiteX22" fmla="*/ 4415883 w 4572000"/>
              <a:gd name="connsiteY22" fmla="*/ 200722 h 1628078"/>
              <a:gd name="connsiteX23" fmla="*/ 4482790 w 4572000"/>
              <a:gd name="connsiteY23" fmla="*/ 133814 h 1628078"/>
              <a:gd name="connsiteX24" fmla="*/ 4572000 w 4572000"/>
              <a:gd name="connsiteY2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67629 w 4572000"/>
              <a:gd name="connsiteY8" fmla="*/ 1148575 h 1628078"/>
              <a:gd name="connsiteX9" fmla="*/ 646771 w 4572000"/>
              <a:gd name="connsiteY9" fmla="*/ 635619 h 1628078"/>
              <a:gd name="connsiteX10" fmla="*/ 1505415 w 4572000"/>
              <a:gd name="connsiteY10" fmla="*/ 122663 h 1628078"/>
              <a:gd name="connsiteX11" fmla="*/ 1884556 w 4572000"/>
              <a:gd name="connsiteY11" fmla="*/ 122663 h 1628078"/>
              <a:gd name="connsiteX12" fmla="*/ 2118732 w 4572000"/>
              <a:gd name="connsiteY12" fmla="*/ 267629 h 1628078"/>
              <a:gd name="connsiteX13" fmla="*/ 2364059 w 4572000"/>
              <a:gd name="connsiteY13" fmla="*/ 535258 h 1628078"/>
              <a:gd name="connsiteX14" fmla="*/ 2732049 w 4572000"/>
              <a:gd name="connsiteY14" fmla="*/ 724829 h 1628078"/>
              <a:gd name="connsiteX15" fmla="*/ 3735659 w 4572000"/>
              <a:gd name="connsiteY15" fmla="*/ 747131 h 1628078"/>
              <a:gd name="connsiteX16" fmla="*/ 4081346 w 4572000"/>
              <a:gd name="connsiteY16" fmla="*/ 535258 h 1628078"/>
              <a:gd name="connsiteX17" fmla="*/ 4125951 w 4572000"/>
              <a:gd name="connsiteY17" fmla="*/ 490653 h 1628078"/>
              <a:gd name="connsiteX18" fmla="*/ 4192859 w 4572000"/>
              <a:gd name="connsiteY18" fmla="*/ 423746 h 1628078"/>
              <a:gd name="connsiteX19" fmla="*/ 4270917 w 4572000"/>
              <a:gd name="connsiteY19" fmla="*/ 345687 h 1628078"/>
              <a:gd name="connsiteX20" fmla="*/ 4315522 w 4572000"/>
              <a:gd name="connsiteY20" fmla="*/ 289931 h 1628078"/>
              <a:gd name="connsiteX21" fmla="*/ 4415883 w 4572000"/>
              <a:gd name="connsiteY21" fmla="*/ 200722 h 1628078"/>
              <a:gd name="connsiteX22" fmla="*/ 4482790 w 4572000"/>
              <a:gd name="connsiteY22" fmla="*/ 133814 h 1628078"/>
              <a:gd name="connsiteX23" fmla="*/ 4572000 w 4572000"/>
              <a:gd name="connsiteY2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646771 w 4572000"/>
              <a:gd name="connsiteY8" fmla="*/ 635619 h 1628078"/>
              <a:gd name="connsiteX9" fmla="*/ 1505415 w 4572000"/>
              <a:gd name="connsiteY9" fmla="*/ 122663 h 1628078"/>
              <a:gd name="connsiteX10" fmla="*/ 1884556 w 4572000"/>
              <a:gd name="connsiteY10" fmla="*/ 122663 h 1628078"/>
              <a:gd name="connsiteX11" fmla="*/ 2118732 w 4572000"/>
              <a:gd name="connsiteY11" fmla="*/ 267629 h 1628078"/>
              <a:gd name="connsiteX12" fmla="*/ 2364059 w 4572000"/>
              <a:gd name="connsiteY12" fmla="*/ 535258 h 1628078"/>
              <a:gd name="connsiteX13" fmla="*/ 2732049 w 4572000"/>
              <a:gd name="connsiteY13" fmla="*/ 724829 h 1628078"/>
              <a:gd name="connsiteX14" fmla="*/ 3735659 w 4572000"/>
              <a:gd name="connsiteY14" fmla="*/ 747131 h 1628078"/>
              <a:gd name="connsiteX15" fmla="*/ 4081346 w 4572000"/>
              <a:gd name="connsiteY15" fmla="*/ 535258 h 1628078"/>
              <a:gd name="connsiteX16" fmla="*/ 4125951 w 4572000"/>
              <a:gd name="connsiteY16" fmla="*/ 490653 h 1628078"/>
              <a:gd name="connsiteX17" fmla="*/ 4192859 w 4572000"/>
              <a:gd name="connsiteY17" fmla="*/ 423746 h 1628078"/>
              <a:gd name="connsiteX18" fmla="*/ 4270917 w 4572000"/>
              <a:gd name="connsiteY18" fmla="*/ 345687 h 1628078"/>
              <a:gd name="connsiteX19" fmla="*/ 4315522 w 4572000"/>
              <a:gd name="connsiteY19" fmla="*/ 289931 h 1628078"/>
              <a:gd name="connsiteX20" fmla="*/ 4415883 w 4572000"/>
              <a:gd name="connsiteY20" fmla="*/ 200722 h 1628078"/>
              <a:gd name="connsiteX21" fmla="*/ 4482790 w 4572000"/>
              <a:gd name="connsiteY21" fmla="*/ 133814 h 1628078"/>
              <a:gd name="connsiteX22" fmla="*/ 4572000 w 4572000"/>
              <a:gd name="connsiteY2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78420 w 4572000"/>
              <a:gd name="connsiteY6" fmla="*/ 1371600 h 1628078"/>
              <a:gd name="connsiteX7" fmla="*/ 646771 w 4572000"/>
              <a:gd name="connsiteY7" fmla="*/ 635619 h 1628078"/>
              <a:gd name="connsiteX8" fmla="*/ 1505415 w 4572000"/>
              <a:gd name="connsiteY8" fmla="*/ 122663 h 1628078"/>
              <a:gd name="connsiteX9" fmla="*/ 1884556 w 4572000"/>
              <a:gd name="connsiteY9" fmla="*/ 122663 h 1628078"/>
              <a:gd name="connsiteX10" fmla="*/ 2118732 w 4572000"/>
              <a:gd name="connsiteY10" fmla="*/ 267629 h 1628078"/>
              <a:gd name="connsiteX11" fmla="*/ 2364059 w 4572000"/>
              <a:gd name="connsiteY11" fmla="*/ 535258 h 1628078"/>
              <a:gd name="connsiteX12" fmla="*/ 2732049 w 4572000"/>
              <a:gd name="connsiteY12" fmla="*/ 724829 h 1628078"/>
              <a:gd name="connsiteX13" fmla="*/ 3735659 w 4572000"/>
              <a:gd name="connsiteY13" fmla="*/ 747131 h 1628078"/>
              <a:gd name="connsiteX14" fmla="*/ 4081346 w 4572000"/>
              <a:gd name="connsiteY14" fmla="*/ 535258 h 1628078"/>
              <a:gd name="connsiteX15" fmla="*/ 4125951 w 4572000"/>
              <a:gd name="connsiteY15" fmla="*/ 490653 h 1628078"/>
              <a:gd name="connsiteX16" fmla="*/ 4192859 w 4572000"/>
              <a:gd name="connsiteY16" fmla="*/ 423746 h 1628078"/>
              <a:gd name="connsiteX17" fmla="*/ 4270917 w 4572000"/>
              <a:gd name="connsiteY17" fmla="*/ 345687 h 1628078"/>
              <a:gd name="connsiteX18" fmla="*/ 4315522 w 4572000"/>
              <a:gd name="connsiteY18" fmla="*/ 289931 h 1628078"/>
              <a:gd name="connsiteX19" fmla="*/ 4415883 w 4572000"/>
              <a:gd name="connsiteY19" fmla="*/ 200722 h 1628078"/>
              <a:gd name="connsiteX20" fmla="*/ 4482790 w 4572000"/>
              <a:gd name="connsiteY20" fmla="*/ 133814 h 1628078"/>
              <a:gd name="connsiteX21" fmla="*/ 4572000 w 4572000"/>
              <a:gd name="connsiteY2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646771 w 4572000"/>
              <a:gd name="connsiteY6" fmla="*/ 635619 h 1628078"/>
              <a:gd name="connsiteX7" fmla="*/ 1505415 w 4572000"/>
              <a:gd name="connsiteY7" fmla="*/ 122663 h 1628078"/>
              <a:gd name="connsiteX8" fmla="*/ 1884556 w 4572000"/>
              <a:gd name="connsiteY8" fmla="*/ 122663 h 1628078"/>
              <a:gd name="connsiteX9" fmla="*/ 2118732 w 4572000"/>
              <a:gd name="connsiteY9" fmla="*/ 267629 h 1628078"/>
              <a:gd name="connsiteX10" fmla="*/ 2364059 w 4572000"/>
              <a:gd name="connsiteY10" fmla="*/ 535258 h 1628078"/>
              <a:gd name="connsiteX11" fmla="*/ 2732049 w 4572000"/>
              <a:gd name="connsiteY11" fmla="*/ 724829 h 1628078"/>
              <a:gd name="connsiteX12" fmla="*/ 3735659 w 4572000"/>
              <a:gd name="connsiteY12" fmla="*/ 747131 h 1628078"/>
              <a:gd name="connsiteX13" fmla="*/ 4081346 w 4572000"/>
              <a:gd name="connsiteY13" fmla="*/ 535258 h 1628078"/>
              <a:gd name="connsiteX14" fmla="*/ 4125951 w 4572000"/>
              <a:gd name="connsiteY14" fmla="*/ 490653 h 1628078"/>
              <a:gd name="connsiteX15" fmla="*/ 4192859 w 4572000"/>
              <a:gd name="connsiteY15" fmla="*/ 423746 h 1628078"/>
              <a:gd name="connsiteX16" fmla="*/ 4270917 w 4572000"/>
              <a:gd name="connsiteY16" fmla="*/ 345687 h 1628078"/>
              <a:gd name="connsiteX17" fmla="*/ 4315522 w 4572000"/>
              <a:gd name="connsiteY17" fmla="*/ 289931 h 1628078"/>
              <a:gd name="connsiteX18" fmla="*/ 4415883 w 4572000"/>
              <a:gd name="connsiteY18" fmla="*/ 200722 h 1628078"/>
              <a:gd name="connsiteX19" fmla="*/ 4482790 w 4572000"/>
              <a:gd name="connsiteY19" fmla="*/ 133814 h 1628078"/>
              <a:gd name="connsiteX20" fmla="*/ 4572000 w 4572000"/>
              <a:gd name="connsiteY2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646771 w 4572000"/>
              <a:gd name="connsiteY5" fmla="*/ 635619 h 1628078"/>
              <a:gd name="connsiteX6" fmla="*/ 1505415 w 4572000"/>
              <a:gd name="connsiteY6" fmla="*/ 122663 h 1628078"/>
              <a:gd name="connsiteX7" fmla="*/ 1884556 w 4572000"/>
              <a:gd name="connsiteY7" fmla="*/ 122663 h 1628078"/>
              <a:gd name="connsiteX8" fmla="*/ 2118732 w 4572000"/>
              <a:gd name="connsiteY8" fmla="*/ 267629 h 1628078"/>
              <a:gd name="connsiteX9" fmla="*/ 2364059 w 4572000"/>
              <a:gd name="connsiteY9" fmla="*/ 535258 h 1628078"/>
              <a:gd name="connsiteX10" fmla="*/ 2732049 w 4572000"/>
              <a:gd name="connsiteY10" fmla="*/ 724829 h 1628078"/>
              <a:gd name="connsiteX11" fmla="*/ 3735659 w 4572000"/>
              <a:gd name="connsiteY11" fmla="*/ 747131 h 1628078"/>
              <a:gd name="connsiteX12" fmla="*/ 4081346 w 4572000"/>
              <a:gd name="connsiteY12" fmla="*/ 535258 h 1628078"/>
              <a:gd name="connsiteX13" fmla="*/ 4125951 w 4572000"/>
              <a:gd name="connsiteY13" fmla="*/ 490653 h 1628078"/>
              <a:gd name="connsiteX14" fmla="*/ 4192859 w 4572000"/>
              <a:gd name="connsiteY14" fmla="*/ 423746 h 1628078"/>
              <a:gd name="connsiteX15" fmla="*/ 4270917 w 4572000"/>
              <a:gd name="connsiteY15" fmla="*/ 345687 h 1628078"/>
              <a:gd name="connsiteX16" fmla="*/ 4315522 w 4572000"/>
              <a:gd name="connsiteY16" fmla="*/ 289931 h 1628078"/>
              <a:gd name="connsiteX17" fmla="*/ 4415883 w 4572000"/>
              <a:gd name="connsiteY17" fmla="*/ 200722 h 1628078"/>
              <a:gd name="connsiteX18" fmla="*/ 4482790 w 4572000"/>
              <a:gd name="connsiteY18" fmla="*/ 133814 h 1628078"/>
              <a:gd name="connsiteX19" fmla="*/ 4572000 w 4572000"/>
              <a:gd name="connsiteY1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646771 w 4572000"/>
              <a:gd name="connsiteY4" fmla="*/ 635619 h 1628078"/>
              <a:gd name="connsiteX5" fmla="*/ 1505415 w 4572000"/>
              <a:gd name="connsiteY5" fmla="*/ 122663 h 1628078"/>
              <a:gd name="connsiteX6" fmla="*/ 1884556 w 4572000"/>
              <a:gd name="connsiteY6" fmla="*/ 122663 h 1628078"/>
              <a:gd name="connsiteX7" fmla="*/ 2118732 w 4572000"/>
              <a:gd name="connsiteY7" fmla="*/ 267629 h 1628078"/>
              <a:gd name="connsiteX8" fmla="*/ 2364059 w 4572000"/>
              <a:gd name="connsiteY8" fmla="*/ 535258 h 1628078"/>
              <a:gd name="connsiteX9" fmla="*/ 2732049 w 4572000"/>
              <a:gd name="connsiteY9" fmla="*/ 724829 h 1628078"/>
              <a:gd name="connsiteX10" fmla="*/ 3735659 w 4572000"/>
              <a:gd name="connsiteY10" fmla="*/ 747131 h 1628078"/>
              <a:gd name="connsiteX11" fmla="*/ 4081346 w 4572000"/>
              <a:gd name="connsiteY11" fmla="*/ 535258 h 1628078"/>
              <a:gd name="connsiteX12" fmla="*/ 4125951 w 4572000"/>
              <a:gd name="connsiteY12" fmla="*/ 490653 h 1628078"/>
              <a:gd name="connsiteX13" fmla="*/ 4192859 w 4572000"/>
              <a:gd name="connsiteY13" fmla="*/ 423746 h 1628078"/>
              <a:gd name="connsiteX14" fmla="*/ 4270917 w 4572000"/>
              <a:gd name="connsiteY14" fmla="*/ 345687 h 1628078"/>
              <a:gd name="connsiteX15" fmla="*/ 4315522 w 4572000"/>
              <a:gd name="connsiteY15" fmla="*/ 289931 h 1628078"/>
              <a:gd name="connsiteX16" fmla="*/ 4415883 w 4572000"/>
              <a:gd name="connsiteY16" fmla="*/ 200722 h 1628078"/>
              <a:gd name="connsiteX17" fmla="*/ 4482790 w 4572000"/>
              <a:gd name="connsiteY17" fmla="*/ 133814 h 1628078"/>
              <a:gd name="connsiteX18" fmla="*/ 4572000 w 4572000"/>
              <a:gd name="connsiteY1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46771 w 4572000"/>
              <a:gd name="connsiteY3" fmla="*/ 635619 h 1628078"/>
              <a:gd name="connsiteX4" fmla="*/ 1505415 w 4572000"/>
              <a:gd name="connsiteY4" fmla="*/ 122663 h 1628078"/>
              <a:gd name="connsiteX5" fmla="*/ 1884556 w 4572000"/>
              <a:gd name="connsiteY5" fmla="*/ 122663 h 1628078"/>
              <a:gd name="connsiteX6" fmla="*/ 2118732 w 4572000"/>
              <a:gd name="connsiteY6" fmla="*/ 267629 h 1628078"/>
              <a:gd name="connsiteX7" fmla="*/ 2364059 w 4572000"/>
              <a:gd name="connsiteY7" fmla="*/ 535258 h 1628078"/>
              <a:gd name="connsiteX8" fmla="*/ 2732049 w 4572000"/>
              <a:gd name="connsiteY8" fmla="*/ 724829 h 1628078"/>
              <a:gd name="connsiteX9" fmla="*/ 3735659 w 4572000"/>
              <a:gd name="connsiteY9" fmla="*/ 747131 h 1628078"/>
              <a:gd name="connsiteX10" fmla="*/ 4081346 w 4572000"/>
              <a:gd name="connsiteY10" fmla="*/ 535258 h 1628078"/>
              <a:gd name="connsiteX11" fmla="*/ 4125951 w 4572000"/>
              <a:gd name="connsiteY11" fmla="*/ 490653 h 1628078"/>
              <a:gd name="connsiteX12" fmla="*/ 4192859 w 4572000"/>
              <a:gd name="connsiteY12" fmla="*/ 423746 h 1628078"/>
              <a:gd name="connsiteX13" fmla="*/ 4270917 w 4572000"/>
              <a:gd name="connsiteY13" fmla="*/ 345687 h 1628078"/>
              <a:gd name="connsiteX14" fmla="*/ 4315522 w 4572000"/>
              <a:gd name="connsiteY14" fmla="*/ 289931 h 1628078"/>
              <a:gd name="connsiteX15" fmla="*/ 4415883 w 4572000"/>
              <a:gd name="connsiteY15" fmla="*/ 200722 h 1628078"/>
              <a:gd name="connsiteX16" fmla="*/ 4482790 w 4572000"/>
              <a:gd name="connsiteY16" fmla="*/ 133814 h 1628078"/>
              <a:gd name="connsiteX17" fmla="*/ 4572000 w 4572000"/>
              <a:gd name="connsiteY1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646771 w 4572000"/>
              <a:gd name="connsiteY2" fmla="*/ 635619 h 1628078"/>
              <a:gd name="connsiteX3" fmla="*/ 1505415 w 4572000"/>
              <a:gd name="connsiteY3" fmla="*/ 122663 h 1628078"/>
              <a:gd name="connsiteX4" fmla="*/ 1884556 w 4572000"/>
              <a:gd name="connsiteY4" fmla="*/ 122663 h 1628078"/>
              <a:gd name="connsiteX5" fmla="*/ 2118732 w 4572000"/>
              <a:gd name="connsiteY5" fmla="*/ 267629 h 1628078"/>
              <a:gd name="connsiteX6" fmla="*/ 2364059 w 4572000"/>
              <a:gd name="connsiteY6" fmla="*/ 535258 h 1628078"/>
              <a:gd name="connsiteX7" fmla="*/ 2732049 w 4572000"/>
              <a:gd name="connsiteY7" fmla="*/ 724829 h 1628078"/>
              <a:gd name="connsiteX8" fmla="*/ 3735659 w 4572000"/>
              <a:gd name="connsiteY8" fmla="*/ 747131 h 1628078"/>
              <a:gd name="connsiteX9" fmla="*/ 4081346 w 4572000"/>
              <a:gd name="connsiteY9" fmla="*/ 535258 h 1628078"/>
              <a:gd name="connsiteX10" fmla="*/ 4125951 w 4572000"/>
              <a:gd name="connsiteY10" fmla="*/ 490653 h 1628078"/>
              <a:gd name="connsiteX11" fmla="*/ 4192859 w 4572000"/>
              <a:gd name="connsiteY11" fmla="*/ 423746 h 1628078"/>
              <a:gd name="connsiteX12" fmla="*/ 4270917 w 4572000"/>
              <a:gd name="connsiteY12" fmla="*/ 345687 h 1628078"/>
              <a:gd name="connsiteX13" fmla="*/ 4315522 w 4572000"/>
              <a:gd name="connsiteY13" fmla="*/ 289931 h 1628078"/>
              <a:gd name="connsiteX14" fmla="*/ 4415883 w 4572000"/>
              <a:gd name="connsiteY14" fmla="*/ 200722 h 1628078"/>
              <a:gd name="connsiteX15" fmla="*/ 4482790 w 4572000"/>
              <a:gd name="connsiteY15" fmla="*/ 133814 h 1628078"/>
              <a:gd name="connsiteX16" fmla="*/ 4572000 w 4572000"/>
              <a:gd name="connsiteY16" fmla="*/ 0 h 1628078"/>
              <a:gd name="connsiteX0" fmla="*/ 50148 w 4622148"/>
              <a:gd name="connsiteY0" fmla="*/ 1628078 h 1650774"/>
              <a:gd name="connsiteX1" fmla="*/ 9221 w 4622148"/>
              <a:gd name="connsiteY1" fmla="*/ 1636943 h 1650774"/>
              <a:gd name="connsiteX2" fmla="*/ 696919 w 4622148"/>
              <a:gd name="connsiteY2" fmla="*/ 635619 h 1650774"/>
              <a:gd name="connsiteX3" fmla="*/ 1555563 w 4622148"/>
              <a:gd name="connsiteY3" fmla="*/ 122663 h 1650774"/>
              <a:gd name="connsiteX4" fmla="*/ 1934704 w 4622148"/>
              <a:gd name="connsiteY4" fmla="*/ 122663 h 1650774"/>
              <a:gd name="connsiteX5" fmla="*/ 2168880 w 4622148"/>
              <a:gd name="connsiteY5" fmla="*/ 267629 h 1650774"/>
              <a:gd name="connsiteX6" fmla="*/ 2414207 w 4622148"/>
              <a:gd name="connsiteY6" fmla="*/ 535258 h 1650774"/>
              <a:gd name="connsiteX7" fmla="*/ 2782197 w 4622148"/>
              <a:gd name="connsiteY7" fmla="*/ 724829 h 1650774"/>
              <a:gd name="connsiteX8" fmla="*/ 3785807 w 4622148"/>
              <a:gd name="connsiteY8" fmla="*/ 747131 h 1650774"/>
              <a:gd name="connsiteX9" fmla="*/ 4131494 w 4622148"/>
              <a:gd name="connsiteY9" fmla="*/ 535258 h 1650774"/>
              <a:gd name="connsiteX10" fmla="*/ 4176099 w 4622148"/>
              <a:gd name="connsiteY10" fmla="*/ 490653 h 1650774"/>
              <a:gd name="connsiteX11" fmla="*/ 4243007 w 4622148"/>
              <a:gd name="connsiteY11" fmla="*/ 423746 h 1650774"/>
              <a:gd name="connsiteX12" fmla="*/ 4321065 w 4622148"/>
              <a:gd name="connsiteY12" fmla="*/ 345687 h 1650774"/>
              <a:gd name="connsiteX13" fmla="*/ 4365670 w 4622148"/>
              <a:gd name="connsiteY13" fmla="*/ 289931 h 1650774"/>
              <a:gd name="connsiteX14" fmla="*/ 4466031 w 4622148"/>
              <a:gd name="connsiteY14" fmla="*/ 200722 h 1650774"/>
              <a:gd name="connsiteX15" fmla="*/ 4532938 w 4622148"/>
              <a:gd name="connsiteY15" fmla="*/ 133814 h 1650774"/>
              <a:gd name="connsiteX16" fmla="*/ 4622148 w 4622148"/>
              <a:gd name="connsiteY16" fmla="*/ 0 h 16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148" h="1650774">
                <a:moveTo>
                  <a:pt x="50148" y="1628078"/>
                </a:moveTo>
                <a:cubicBezTo>
                  <a:pt x="57582" y="1613210"/>
                  <a:pt x="0" y="1650774"/>
                  <a:pt x="9221" y="1636943"/>
                </a:cubicBezTo>
                <a:cubicBezTo>
                  <a:pt x="117016" y="1471533"/>
                  <a:pt x="449734" y="879087"/>
                  <a:pt x="696919" y="635619"/>
                </a:cubicBezTo>
                <a:cubicBezTo>
                  <a:pt x="866046" y="516673"/>
                  <a:pt x="1349266" y="208156"/>
                  <a:pt x="1555563" y="122663"/>
                </a:cubicBezTo>
                <a:lnTo>
                  <a:pt x="1934704" y="122663"/>
                </a:lnTo>
                <a:cubicBezTo>
                  <a:pt x="2031348" y="148682"/>
                  <a:pt x="2088963" y="198863"/>
                  <a:pt x="2168880" y="267629"/>
                </a:cubicBezTo>
                <a:cubicBezTo>
                  <a:pt x="2248797" y="336395"/>
                  <a:pt x="2311988" y="459058"/>
                  <a:pt x="2414207" y="535258"/>
                </a:cubicBezTo>
                <a:cubicBezTo>
                  <a:pt x="2516426" y="611458"/>
                  <a:pt x="2596343" y="717395"/>
                  <a:pt x="2782197" y="724829"/>
                </a:cubicBezTo>
                <a:cubicBezTo>
                  <a:pt x="2968051" y="732263"/>
                  <a:pt x="3560924" y="778726"/>
                  <a:pt x="3785807" y="747131"/>
                </a:cubicBezTo>
                <a:cubicBezTo>
                  <a:pt x="3964227" y="711819"/>
                  <a:pt x="4066445" y="578004"/>
                  <a:pt x="4131494" y="535258"/>
                </a:cubicBezTo>
                <a:cubicBezTo>
                  <a:pt x="4161230" y="512956"/>
                  <a:pt x="4161231" y="505521"/>
                  <a:pt x="4176099" y="490653"/>
                </a:cubicBezTo>
                <a:lnTo>
                  <a:pt x="4243007" y="423746"/>
                </a:lnTo>
                <a:lnTo>
                  <a:pt x="4321065" y="345687"/>
                </a:lnTo>
                <a:cubicBezTo>
                  <a:pt x="4341509" y="323385"/>
                  <a:pt x="4352660" y="302941"/>
                  <a:pt x="4365670" y="289931"/>
                </a:cubicBezTo>
                <a:cubicBezTo>
                  <a:pt x="4389831" y="265770"/>
                  <a:pt x="4438153" y="226742"/>
                  <a:pt x="4466031" y="200722"/>
                </a:cubicBezTo>
                <a:cubicBezTo>
                  <a:pt x="4486985" y="177148"/>
                  <a:pt x="4510635" y="156117"/>
                  <a:pt x="4532938" y="133814"/>
                </a:cubicBezTo>
                <a:lnTo>
                  <a:pt x="4622148" y="0"/>
                </a:lnTo>
              </a:path>
            </a:pathLst>
          </a:custGeom>
          <a:noFill/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112" y="47252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1</a:t>
            </a:r>
            <a:r>
              <a:rPr lang="en-US" b="1" dirty="0" smtClean="0"/>
              <a:t>, Y</a:t>
            </a:r>
            <a:r>
              <a:rPr lang="en-US" b="1" baseline="-25000" dirty="0" smtClean="0"/>
              <a:t>1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8312" y="6249269"/>
            <a:ext cx="1676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0</a:t>
            </a:r>
            <a:r>
              <a:rPr lang="en-US" b="1" dirty="0" smtClean="0"/>
              <a:t>, Y</a:t>
            </a:r>
            <a:r>
              <a:rPr lang="en-US" b="1" baseline="-25000" dirty="0" smtClean="0"/>
              <a:t>0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230312" y="2667869"/>
            <a:ext cx="76200" cy="3505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925512" y="2286869"/>
            <a:ext cx="74892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230312" y="5106269"/>
            <a:ext cx="658906" cy="10668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261688" y="6173069"/>
            <a:ext cx="627529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20594" y="5137645"/>
            <a:ext cx="0" cy="103542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1458912" y="6325469"/>
            <a:ext cx="492443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92312" y="5487269"/>
            <a:ext cx="492443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1992312" y="4496669"/>
            <a:ext cx="990600" cy="6096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525712" y="36584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2</a:t>
            </a:r>
            <a:r>
              <a:rPr lang="en-US" b="1" dirty="0" smtClean="0"/>
              <a:t>, Y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2982912" y="4572869"/>
            <a:ext cx="0" cy="609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992312" y="5182469"/>
            <a:ext cx="990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112" y="1722437"/>
            <a:ext cx="4079874" cy="1219200"/>
          </a:xfrm>
        </p:spPr>
        <p:txBody>
          <a:bodyPr/>
          <a:lstStyle/>
          <a:p>
            <a:pPr marL="0" indent="3175"/>
            <a:r>
              <a:rPr lang="en-US" sz="2200" dirty="0" smtClean="0"/>
              <a:t>Example path showing generated (x, y) pairs as the robot follows the line around.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8873" y="1829669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779493" y="3048869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40512" y="3506069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83112" y="6599237"/>
            <a:ext cx="53340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and cosine provide positive and negative factors that scale the sides of the</a:t>
            </a:r>
            <a:r>
              <a:rPr lang="en-US" b="1" dirty="0" smtClean="0">
                <a:solidFill>
                  <a:srgbClr val="C00000"/>
                </a:solidFill>
              </a:rPr>
              <a:t> right triangle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849312" y="5227637"/>
            <a:ext cx="703385" cy="609600"/>
          </a:xfrm>
          <a:prstGeom prst="arc">
            <a:avLst>
              <a:gd name="adj1" fmla="val 16951722"/>
              <a:gd name="adj2" fmla="val 0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6" name="Arc 65"/>
          <p:cNvSpPr/>
          <p:nvPr/>
        </p:nvSpPr>
        <p:spPr bwMode="auto">
          <a:xfrm>
            <a:off x="1458912" y="4465637"/>
            <a:ext cx="855785" cy="762000"/>
          </a:xfrm>
          <a:prstGeom prst="arc">
            <a:avLst>
              <a:gd name="adj1" fmla="val 16951722"/>
              <a:gd name="adj2" fmla="val 166312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advTm="1102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Arrow Connector 73"/>
          <p:cNvCxnSpPr/>
          <p:nvPr/>
        </p:nvCxnSpPr>
        <p:spPr bwMode="auto">
          <a:xfrm flipV="1">
            <a:off x="5040312" y="3017837"/>
            <a:ext cx="48039" cy="2209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3897312" y="2941637"/>
            <a:ext cx="48039" cy="2209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2982912" y="2941637"/>
            <a:ext cx="48039" cy="2209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916112" y="2713037"/>
            <a:ext cx="54665" cy="2514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1221091" y="4505094"/>
            <a:ext cx="4622148" cy="1650774"/>
          </a:xfrm>
          <a:custGeom>
            <a:avLst/>
            <a:gdLst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13678 w 4605454"/>
              <a:gd name="connsiteY25" fmla="*/ 646770 h 1683834"/>
              <a:gd name="connsiteX26" fmla="*/ 791737 w 4605454"/>
              <a:gd name="connsiteY26" fmla="*/ 579863 h 1683834"/>
              <a:gd name="connsiteX27" fmla="*/ 825190 w 4605454"/>
              <a:gd name="connsiteY27" fmla="*/ 568712 h 1683834"/>
              <a:gd name="connsiteX28" fmla="*/ 858644 w 4605454"/>
              <a:gd name="connsiteY28" fmla="*/ 546409 h 1683834"/>
              <a:gd name="connsiteX29" fmla="*/ 892098 w 4605454"/>
              <a:gd name="connsiteY29" fmla="*/ 535258 h 1683834"/>
              <a:gd name="connsiteX30" fmla="*/ 936702 w 4605454"/>
              <a:gd name="connsiteY30" fmla="*/ 501804 h 1683834"/>
              <a:gd name="connsiteX31" fmla="*/ 970156 w 4605454"/>
              <a:gd name="connsiteY31" fmla="*/ 490653 h 1683834"/>
              <a:gd name="connsiteX32" fmla="*/ 1037063 w 4605454"/>
              <a:gd name="connsiteY32" fmla="*/ 457200 h 1683834"/>
              <a:gd name="connsiteX33" fmla="*/ 1070517 w 4605454"/>
              <a:gd name="connsiteY33" fmla="*/ 434897 h 1683834"/>
              <a:gd name="connsiteX34" fmla="*/ 1092820 w 4605454"/>
              <a:gd name="connsiteY34" fmla="*/ 412595 h 1683834"/>
              <a:gd name="connsiteX35" fmla="*/ 1126273 w 4605454"/>
              <a:gd name="connsiteY35" fmla="*/ 401443 h 1683834"/>
              <a:gd name="connsiteX36" fmla="*/ 1148576 w 4605454"/>
              <a:gd name="connsiteY36" fmla="*/ 379141 h 1683834"/>
              <a:gd name="connsiteX37" fmla="*/ 1182029 w 4605454"/>
              <a:gd name="connsiteY37" fmla="*/ 367990 h 1683834"/>
              <a:gd name="connsiteX38" fmla="*/ 1204332 w 4605454"/>
              <a:gd name="connsiteY38" fmla="*/ 334536 h 1683834"/>
              <a:gd name="connsiteX39" fmla="*/ 1293541 w 4605454"/>
              <a:gd name="connsiteY39" fmla="*/ 256478 h 1683834"/>
              <a:gd name="connsiteX40" fmla="*/ 1315844 w 4605454"/>
              <a:gd name="connsiteY40" fmla="*/ 234175 h 1683834"/>
              <a:gd name="connsiteX41" fmla="*/ 1382751 w 4605454"/>
              <a:gd name="connsiteY41" fmla="*/ 211873 h 1683834"/>
              <a:gd name="connsiteX42" fmla="*/ 1416205 w 4605454"/>
              <a:gd name="connsiteY42" fmla="*/ 200722 h 1683834"/>
              <a:gd name="connsiteX43" fmla="*/ 1505415 w 4605454"/>
              <a:gd name="connsiteY43" fmla="*/ 178419 h 1683834"/>
              <a:gd name="connsiteX44" fmla="*/ 1538868 w 4605454"/>
              <a:gd name="connsiteY44" fmla="*/ 167268 h 1683834"/>
              <a:gd name="connsiteX45" fmla="*/ 1884556 w 4605454"/>
              <a:gd name="connsiteY45" fmla="*/ 178419 h 1683834"/>
              <a:gd name="connsiteX46" fmla="*/ 1929161 w 4605454"/>
              <a:gd name="connsiteY46" fmla="*/ 200722 h 1683834"/>
              <a:gd name="connsiteX47" fmla="*/ 1962615 w 4605454"/>
              <a:gd name="connsiteY47" fmla="*/ 211873 h 1683834"/>
              <a:gd name="connsiteX48" fmla="*/ 1996068 w 4605454"/>
              <a:gd name="connsiteY48" fmla="*/ 234175 h 1683834"/>
              <a:gd name="connsiteX49" fmla="*/ 2018371 w 4605454"/>
              <a:gd name="connsiteY49" fmla="*/ 256478 h 1683834"/>
              <a:gd name="connsiteX50" fmla="*/ 2051824 w 4605454"/>
              <a:gd name="connsiteY50" fmla="*/ 267629 h 1683834"/>
              <a:gd name="connsiteX51" fmla="*/ 2118732 w 4605454"/>
              <a:gd name="connsiteY51" fmla="*/ 323385 h 1683834"/>
              <a:gd name="connsiteX52" fmla="*/ 2219093 w 4605454"/>
              <a:gd name="connsiteY52" fmla="*/ 401443 h 1683834"/>
              <a:gd name="connsiteX53" fmla="*/ 2230244 w 4605454"/>
              <a:gd name="connsiteY53" fmla="*/ 434897 h 1683834"/>
              <a:gd name="connsiteX54" fmla="*/ 2286000 w 4605454"/>
              <a:gd name="connsiteY54" fmla="*/ 479502 h 1683834"/>
              <a:gd name="connsiteX55" fmla="*/ 2297151 w 4605454"/>
              <a:gd name="connsiteY55" fmla="*/ 512956 h 1683834"/>
              <a:gd name="connsiteX56" fmla="*/ 2364059 w 4605454"/>
              <a:gd name="connsiteY56" fmla="*/ 591014 h 1683834"/>
              <a:gd name="connsiteX57" fmla="*/ 2386361 w 4605454"/>
              <a:gd name="connsiteY57" fmla="*/ 613317 h 1683834"/>
              <a:gd name="connsiteX58" fmla="*/ 2419815 w 4605454"/>
              <a:gd name="connsiteY58" fmla="*/ 646770 h 1683834"/>
              <a:gd name="connsiteX59" fmla="*/ 2442117 w 4605454"/>
              <a:gd name="connsiteY59" fmla="*/ 669073 h 1683834"/>
              <a:gd name="connsiteX60" fmla="*/ 2475571 w 4605454"/>
              <a:gd name="connsiteY60" fmla="*/ 680224 h 1683834"/>
              <a:gd name="connsiteX61" fmla="*/ 2553629 w 4605454"/>
              <a:gd name="connsiteY61" fmla="*/ 724829 h 1683834"/>
              <a:gd name="connsiteX62" fmla="*/ 2575932 w 4605454"/>
              <a:gd name="connsiteY62" fmla="*/ 747131 h 1683834"/>
              <a:gd name="connsiteX63" fmla="*/ 2620537 w 4605454"/>
              <a:gd name="connsiteY63" fmla="*/ 758283 h 1683834"/>
              <a:gd name="connsiteX64" fmla="*/ 2732049 w 4605454"/>
              <a:gd name="connsiteY64" fmla="*/ 780585 h 1683834"/>
              <a:gd name="connsiteX65" fmla="*/ 3010829 w 4605454"/>
              <a:gd name="connsiteY65" fmla="*/ 802887 h 1683834"/>
              <a:gd name="connsiteX66" fmla="*/ 3735659 w 4605454"/>
              <a:gd name="connsiteY66" fmla="*/ 802887 h 1683834"/>
              <a:gd name="connsiteX67" fmla="*/ 3836020 w 4605454"/>
              <a:gd name="connsiteY67" fmla="*/ 758283 h 1683834"/>
              <a:gd name="connsiteX68" fmla="*/ 3869473 w 4605454"/>
              <a:gd name="connsiteY68" fmla="*/ 747131 h 1683834"/>
              <a:gd name="connsiteX69" fmla="*/ 3925229 w 4605454"/>
              <a:gd name="connsiteY69" fmla="*/ 702526 h 1683834"/>
              <a:gd name="connsiteX70" fmla="*/ 3947532 w 4605454"/>
              <a:gd name="connsiteY70" fmla="*/ 680224 h 1683834"/>
              <a:gd name="connsiteX71" fmla="*/ 3992137 w 4605454"/>
              <a:gd name="connsiteY71" fmla="*/ 657922 h 1683834"/>
              <a:gd name="connsiteX72" fmla="*/ 4047893 w 4605454"/>
              <a:gd name="connsiteY72" fmla="*/ 613317 h 1683834"/>
              <a:gd name="connsiteX73" fmla="*/ 4081346 w 4605454"/>
              <a:gd name="connsiteY73" fmla="*/ 591014 h 1683834"/>
              <a:gd name="connsiteX74" fmla="*/ 4125951 w 4605454"/>
              <a:gd name="connsiteY74" fmla="*/ 546409 h 1683834"/>
              <a:gd name="connsiteX75" fmla="*/ 4170556 w 4605454"/>
              <a:gd name="connsiteY75" fmla="*/ 501804 h 1683834"/>
              <a:gd name="connsiteX76" fmla="*/ 4192859 w 4605454"/>
              <a:gd name="connsiteY76" fmla="*/ 479502 h 1683834"/>
              <a:gd name="connsiteX77" fmla="*/ 4226312 w 4605454"/>
              <a:gd name="connsiteY77" fmla="*/ 468351 h 1683834"/>
              <a:gd name="connsiteX78" fmla="*/ 4270917 w 4605454"/>
              <a:gd name="connsiteY78" fmla="*/ 401443 h 1683834"/>
              <a:gd name="connsiteX79" fmla="*/ 4293220 w 4605454"/>
              <a:gd name="connsiteY79" fmla="*/ 379141 h 1683834"/>
              <a:gd name="connsiteX80" fmla="*/ 4315522 w 4605454"/>
              <a:gd name="connsiteY80" fmla="*/ 345687 h 1683834"/>
              <a:gd name="connsiteX81" fmla="*/ 4348976 w 4605454"/>
              <a:gd name="connsiteY81" fmla="*/ 323385 h 1683834"/>
              <a:gd name="connsiteX82" fmla="*/ 4393581 w 4605454"/>
              <a:gd name="connsiteY82" fmla="*/ 289931 h 1683834"/>
              <a:gd name="connsiteX83" fmla="*/ 4415883 w 4605454"/>
              <a:gd name="connsiteY83" fmla="*/ 256478 h 1683834"/>
              <a:gd name="connsiteX84" fmla="*/ 4482790 w 4605454"/>
              <a:gd name="connsiteY84" fmla="*/ 189570 h 1683834"/>
              <a:gd name="connsiteX85" fmla="*/ 4505093 w 4605454"/>
              <a:gd name="connsiteY85" fmla="*/ 167268 h 1683834"/>
              <a:gd name="connsiteX86" fmla="*/ 4572000 w 4605454"/>
              <a:gd name="connsiteY86" fmla="*/ 55756 h 1683834"/>
              <a:gd name="connsiteX87" fmla="*/ 4594302 w 4605454"/>
              <a:gd name="connsiteY87" fmla="*/ 33453 h 1683834"/>
              <a:gd name="connsiteX88" fmla="*/ 4605454 w 4605454"/>
              <a:gd name="connsiteY88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02166 w 4605454"/>
              <a:gd name="connsiteY23" fmla="*/ 747131 h 1683834"/>
              <a:gd name="connsiteX24" fmla="*/ 646771 w 4605454"/>
              <a:gd name="connsiteY24" fmla="*/ 691375 h 1683834"/>
              <a:gd name="connsiteX25" fmla="*/ 791737 w 4605454"/>
              <a:gd name="connsiteY25" fmla="*/ 579863 h 1683834"/>
              <a:gd name="connsiteX26" fmla="*/ 825190 w 4605454"/>
              <a:gd name="connsiteY26" fmla="*/ 568712 h 1683834"/>
              <a:gd name="connsiteX27" fmla="*/ 858644 w 4605454"/>
              <a:gd name="connsiteY27" fmla="*/ 546409 h 1683834"/>
              <a:gd name="connsiteX28" fmla="*/ 892098 w 4605454"/>
              <a:gd name="connsiteY28" fmla="*/ 535258 h 1683834"/>
              <a:gd name="connsiteX29" fmla="*/ 936702 w 4605454"/>
              <a:gd name="connsiteY29" fmla="*/ 501804 h 1683834"/>
              <a:gd name="connsiteX30" fmla="*/ 970156 w 4605454"/>
              <a:gd name="connsiteY30" fmla="*/ 490653 h 1683834"/>
              <a:gd name="connsiteX31" fmla="*/ 1037063 w 4605454"/>
              <a:gd name="connsiteY31" fmla="*/ 457200 h 1683834"/>
              <a:gd name="connsiteX32" fmla="*/ 1070517 w 4605454"/>
              <a:gd name="connsiteY32" fmla="*/ 434897 h 1683834"/>
              <a:gd name="connsiteX33" fmla="*/ 1092820 w 4605454"/>
              <a:gd name="connsiteY33" fmla="*/ 412595 h 1683834"/>
              <a:gd name="connsiteX34" fmla="*/ 1126273 w 4605454"/>
              <a:gd name="connsiteY34" fmla="*/ 401443 h 1683834"/>
              <a:gd name="connsiteX35" fmla="*/ 1148576 w 4605454"/>
              <a:gd name="connsiteY35" fmla="*/ 379141 h 1683834"/>
              <a:gd name="connsiteX36" fmla="*/ 1182029 w 4605454"/>
              <a:gd name="connsiteY36" fmla="*/ 367990 h 1683834"/>
              <a:gd name="connsiteX37" fmla="*/ 1204332 w 4605454"/>
              <a:gd name="connsiteY37" fmla="*/ 334536 h 1683834"/>
              <a:gd name="connsiteX38" fmla="*/ 1293541 w 4605454"/>
              <a:gd name="connsiteY38" fmla="*/ 256478 h 1683834"/>
              <a:gd name="connsiteX39" fmla="*/ 1315844 w 4605454"/>
              <a:gd name="connsiteY39" fmla="*/ 234175 h 1683834"/>
              <a:gd name="connsiteX40" fmla="*/ 1382751 w 4605454"/>
              <a:gd name="connsiteY40" fmla="*/ 211873 h 1683834"/>
              <a:gd name="connsiteX41" fmla="*/ 1416205 w 4605454"/>
              <a:gd name="connsiteY41" fmla="*/ 200722 h 1683834"/>
              <a:gd name="connsiteX42" fmla="*/ 1505415 w 4605454"/>
              <a:gd name="connsiteY42" fmla="*/ 178419 h 1683834"/>
              <a:gd name="connsiteX43" fmla="*/ 1538868 w 4605454"/>
              <a:gd name="connsiteY43" fmla="*/ 167268 h 1683834"/>
              <a:gd name="connsiteX44" fmla="*/ 1884556 w 4605454"/>
              <a:gd name="connsiteY44" fmla="*/ 178419 h 1683834"/>
              <a:gd name="connsiteX45" fmla="*/ 1929161 w 4605454"/>
              <a:gd name="connsiteY45" fmla="*/ 200722 h 1683834"/>
              <a:gd name="connsiteX46" fmla="*/ 1962615 w 4605454"/>
              <a:gd name="connsiteY46" fmla="*/ 211873 h 1683834"/>
              <a:gd name="connsiteX47" fmla="*/ 1996068 w 4605454"/>
              <a:gd name="connsiteY47" fmla="*/ 234175 h 1683834"/>
              <a:gd name="connsiteX48" fmla="*/ 2018371 w 4605454"/>
              <a:gd name="connsiteY48" fmla="*/ 256478 h 1683834"/>
              <a:gd name="connsiteX49" fmla="*/ 2051824 w 4605454"/>
              <a:gd name="connsiteY49" fmla="*/ 267629 h 1683834"/>
              <a:gd name="connsiteX50" fmla="*/ 2118732 w 4605454"/>
              <a:gd name="connsiteY50" fmla="*/ 323385 h 1683834"/>
              <a:gd name="connsiteX51" fmla="*/ 2219093 w 4605454"/>
              <a:gd name="connsiteY51" fmla="*/ 401443 h 1683834"/>
              <a:gd name="connsiteX52" fmla="*/ 2230244 w 4605454"/>
              <a:gd name="connsiteY52" fmla="*/ 434897 h 1683834"/>
              <a:gd name="connsiteX53" fmla="*/ 2286000 w 4605454"/>
              <a:gd name="connsiteY53" fmla="*/ 479502 h 1683834"/>
              <a:gd name="connsiteX54" fmla="*/ 2297151 w 4605454"/>
              <a:gd name="connsiteY54" fmla="*/ 512956 h 1683834"/>
              <a:gd name="connsiteX55" fmla="*/ 2364059 w 4605454"/>
              <a:gd name="connsiteY55" fmla="*/ 591014 h 1683834"/>
              <a:gd name="connsiteX56" fmla="*/ 2386361 w 4605454"/>
              <a:gd name="connsiteY56" fmla="*/ 613317 h 1683834"/>
              <a:gd name="connsiteX57" fmla="*/ 2419815 w 4605454"/>
              <a:gd name="connsiteY57" fmla="*/ 646770 h 1683834"/>
              <a:gd name="connsiteX58" fmla="*/ 2442117 w 4605454"/>
              <a:gd name="connsiteY58" fmla="*/ 669073 h 1683834"/>
              <a:gd name="connsiteX59" fmla="*/ 2475571 w 4605454"/>
              <a:gd name="connsiteY59" fmla="*/ 680224 h 1683834"/>
              <a:gd name="connsiteX60" fmla="*/ 2553629 w 4605454"/>
              <a:gd name="connsiteY60" fmla="*/ 724829 h 1683834"/>
              <a:gd name="connsiteX61" fmla="*/ 2575932 w 4605454"/>
              <a:gd name="connsiteY61" fmla="*/ 747131 h 1683834"/>
              <a:gd name="connsiteX62" fmla="*/ 2620537 w 4605454"/>
              <a:gd name="connsiteY62" fmla="*/ 758283 h 1683834"/>
              <a:gd name="connsiteX63" fmla="*/ 2732049 w 4605454"/>
              <a:gd name="connsiteY63" fmla="*/ 780585 h 1683834"/>
              <a:gd name="connsiteX64" fmla="*/ 3010829 w 4605454"/>
              <a:gd name="connsiteY64" fmla="*/ 802887 h 1683834"/>
              <a:gd name="connsiteX65" fmla="*/ 3735659 w 4605454"/>
              <a:gd name="connsiteY65" fmla="*/ 802887 h 1683834"/>
              <a:gd name="connsiteX66" fmla="*/ 3836020 w 4605454"/>
              <a:gd name="connsiteY66" fmla="*/ 758283 h 1683834"/>
              <a:gd name="connsiteX67" fmla="*/ 3869473 w 4605454"/>
              <a:gd name="connsiteY67" fmla="*/ 747131 h 1683834"/>
              <a:gd name="connsiteX68" fmla="*/ 3925229 w 4605454"/>
              <a:gd name="connsiteY68" fmla="*/ 702526 h 1683834"/>
              <a:gd name="connsiteX69" fmla="*/ 3947532 w 4605454"/>
              <a:gd name="connsiteY69" fmla="*/ 680224 h 1683834"/>
              <a:gd name="connsiteX70" fmla="*/ 3992137 w 4605454"/>
              <a:gd name="connsiteY70" fmla="*/ 657922 h 1683834"/>
              <a:gd name="connsiteX71" fmla="*/ 4047893 w 4605454"/>
              <a:gd name="connsiteY71" fmla="*/ 613317 h 1683834"/>
              <a:gd name="connsiteX72" fmla="*/ 4081346 w 4605454"/>
              <a:gd name="connsiteY72" fmla="*/ 591014 h 1683834"/>
              <a:gd name="connsiteX73" fmla="*/ 4125951 w 4605454"/>
              <a:gd name="connsiteY73" fmla="*/ 546409 h 1683834"/>
              <a:gd name="connsiteX74" fmla="*/ 4170556 w 4605454"/>
              <a:gd name="connsiteY74" fmla="*/ 501804 h 1683834"/>
              <a:gd name="connsiteX75" fmla="*/ 4192859 w 4605454"/>
              <a:gd name="connsiteY75" fmla="*/ 479502 h 1683834"/>
              <a:gd name="connsiteX76" fmla="*/ 4226312 w 4605454"/>
              <a:gd name="connsiteY76" fmla="*/ 468351 h 1683834"/>
              <a:gd name="connsiteX77" fmla="*/ 4270917 w 4605454"/>
              <a:gd name="connsiteY77" fmla="*/ 401443 h 1683834"/>
              <a:gd name="connsiteX78" fmla="*/ 4293220 w 4605454"/>
              <a:gd name="connsiteY78" fmla="*/ 379141 h 1683834"/>
              <a:gd name="connsiteX79" fmla="*/ 4315522 w 4605454"/>
              <a:gd name="connsiteY79" fmla="*/ 345687 h 1683834"/>
              <a:gd name="connsiteX80" fmla="*/ 4348976 w 4605454"/>
              <a:gd name="connsiteY80" fmla="*/ 323385 h 1683834"/>
              <a:gd name="connsiteX81" fmla="*/ 4393581 w 4605454"/>
              <a:gd name="connsiteY81" fmla="*/ 289931 h 1683834"/>
              <a:gd name="connsiteX82" fmla="*/ 4415883 w 4605454"/>
              <a:gd name="connsiteY82" fmla="*/ 256478 h 1683834"/>
              <a:gd name="connsiteX83" fmla="*/ 4482790 w 4605454"/>
              <a:gd name="connsiteY83" fmla="*/ 189570 h 1683834"/>
              <a:gd name="connsiteX84" fmla="*/ 4505093 w 4605454"/>
              <a:gd name="connsiteY84" fmla="*/ 167268 h 1683834"/>
              <a:gd name="connsiteX85" fmla="*/ 4572000 w 4605454"/>
              <a:gd name="connsiteY85" fmla="*/ 55756 h 1683834"/>
              <a:gd name="connsiteX86" fmla="*/ 4594302 w 4605454"/>
              <a:gd name="connsiteY86" fmla="*/ 33453 h 1683834"/>
              <a:gd name="connsiteX87" fmla="*/ 4605454 w 4605454"/>
              <a:gd name="connsiteY87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57561 w 4605454"/>
              <a:gd name="connsiteY21" fmla="*/ 802887 h 1683834"/>
              <a:gd name="connsiteX22" fmla="*/ 579863 w 4605454"/>
              <a:gd name="connsiteY22" fmla="*/ 769434 h 1683834"/>
              <a:gd name="connsiteX23" fmla="*/ 646771 w 4605454"/>
              <a:gd name="connsiteY23" fmla="*/ 691375 h 1683834"/>
              <a:gd name="connsiteX24" fmla="*/ 791737 w 4605454"/>
              <a:gd name="connsiteY24" fmla="*/ 579863 h 1683834"/>
              <a:gd name="connsiteX25" fmla="*/ 825190 w 4605454"/>
              <a:gd name="connsiteY25" fmla="*/ 568712 h 1683834"/>
              <a:gd name="connsiteX26" fmla="*/ 858644 w 4605454"/>
              <a:gd name="connsiteY26" fmla="*/ 546409 h 1683834"/>
              <a:gd name="connsiteX27" fmla="*/ 892098 w 4605454"/>
              <a:gd name="connsiteY27" fmla="*/ 535258 h 1683834"/>
              <a:gd name="connsiteX28" fmla="*/ 936702 w 4605454"/>
              <a:gd name="connsiteY28" fmla="*/ 501804 h 1683834"/>
              <a:gd name="connsiteX29" fmla="*/ 970156 w 4605454"/>
              <a:gd name="connsiteY29" fmla="*/ 490653 h 1683834"/>
              <a:gd name="connsiteX30" fmla="*/ 1037063 w 4605454"/>
              <a:gd name="connsiteY30" fmla="*/ 457200 h 1683834"/>
              <a:gd name="connsiteX31" fmla="*/ 1070517 w 4605454"/>
              <a:gd name="connsiteY31" fmla="*/ 434897 h 1683834"/>
              <a:gd name="connsiteX32" fmla="*/ 1092820 w 4605454"/>
              <a:gd name="connsiteY32" fmla="*/ 412595 h 1683834"/>
              <a:gd name="connsiteX33" fmla="*/ 1126273 w 4605454"/>
              <a:gd name="connsiteY33" fmla="*/ 401443 h 1683834"/>
              <a:gd name="connsiteX34" fmla="*/ 1148576 w 4605454"/>
              <a:gd name="connsiteY34" fmla="*/ 379141 h 1683834"/>
              <a:gd name="connsiteX35" fmla="*/ 1182029 w 4605454"/>
              <a:gd name="connsiteY35" fmla="*/ 367990 h 1683834"/>
              <a:gd name="connsiteX36" fmla="*/ 1204332 w 4605454"/>
              <a:gd name="connsiteY36" fmla="*/ 334536 h 1683834"/>
              <a:gd name="connsiteX37" fmla="*/ 1293541 w 4605454"/>
              <a:gd name="connsiteY37" fmla="*/ 256478 h 1683834"/>
              <a:gd name="connsiteX38" fmla="*/ 1315844 w 4605454"/>
              <a:gd name="connsiteY38" fmla="*/ 234175 h 1683834"/>
              <a:gd name="connsiteX39" fmla="*/ 1382751 w 4605454"/>
              <a:gd name="connsiteY39" fmla="*/ 211873 h 1683834"/>
              <a:gd name="connsiteX40" fmla="*/ 1416205 w 4605454"/>
              <a:gd name="connsiteY40" fmla="*/ 200722 h 1683834"/>
              <a:gd name="connsiteX41" fmla="*/ 1505415 w 4605454"/>
              <a:gd name="connsiteY41" fmla="*/ 178419 h 1683834"/>
              <a:gd name="connsiteX42" fmla="*/ 1538868 w 4605454"/>
              <a:gd name="connsiteY42" fmla="*/ 167268 h 1683834"/>
              <a:gd name="connsiteX43" fmla="*/ 1884556 w 4605454"/>
              <a:gd name="connsiteY43" fmla="*/ 178419 h 1683834"/>
              <a:gd name="connsiteX44" fmla="*/ 1929161 w 4605454"/>
              <a:gd name="connsiteY44" fmla="*/ 200722 h 1683834"/>
              <a:gd name="connsiteX45" fmla="*/ 1962615 w 4605454"/>
              <a:gd name="connsiteY45" fmla="*/ 211873 h 1683834"/>
              <a:gd name="connsiteX46" fmla="*/ 1996068 w 4605454"/>
              <a:gd name="connsiteY46" fmla="*/ 234175 h 1683834"/>
              <a:gd name="connsiteX47" fmla="*/ 2018371 w 4605454"/>
              <a:gd name="connsiteY47" fmla="*/ 256478 h 1683834"/>
              <a:gd name="connsiteX48" fmla="*/ 2051824 w 4605454"/>
              <a:gd name="connsiteY48" fmla="*/ 267629 h 1683834"/>
              <a:gd name="connsiteX49" fmla="*/ 2118732 w 4605454"/>
              <a:gd name="connsiteY49" fmla="*/ 323385 h 1683834"/>
              <a:gd name="connsiteX50" fmla="*/ 2219093 w 4605454"/>
              <a:gd name="connsiteY50" fmla="*/ 401443 h 1683834"/>
              <a:gd name="connsiteX51" fmla="*/ 2230244 w 4605454"/>
              <a:gd name="connsiteY51" fmla="*/ 434897 h 1683834"/>
              <a:gd name="connsiteX52" fmla="*/ 2286000 w 4605454"/>
              <a:gd name="connsiteY52" fmla="*/ 479502 h 1683834"/>
              <a:gd name="connsiteX53" fmla="*/ 2297151 w 4605454"/>
              <a:gd name="connsiteY53" fmla="*/ 512956 h 1683834"/>
              <a:gd name="connsiteX54" fmla="*/ 2364059 w 4605454"/>
              <a:gd name="connsiteY54" fmla="*/ 591014 h 1683834"/>
              <a:gd name="connsiteX55" fmla="*/ 2386361 w 4605454"/>
              <a:gd name="connsiteY55" fmla="*/ 613317 h 1683834"/>
              <a:gd name="connsiteX56" fmla="*/ 2419815 w 4605454"/>
              <a:gd name="connsiteY56" fmla="*/ 646770 h 1683834"/>
              <a:gd name="connsiteX57" fmla="*/ 2442117 w 4605454"/>
              <a:gd name="connsiteY57" fmla="*/ 669073 h 1683834"/>
              <a:gd name="connsiteX58" fmla="*/ 2475571 w 4605454"/>
              <a:gd name="connsiteY58" fmla="*/ 680224 h 1683834"/>
              <a:gd name="connsiteX59" fmla="*/ 2553629 w 4605454"/>
              <a:gd name="connsiteY59" fmla="*/ 724829 h 1683834"/>
              <a:gd name="connsiteX60" fmla="*/ 2575932 w 4605454"/>
              <a:gd name="connsiteY60" fmla="*/ 747131 h 1683834"/>
              <a:gd name="connsiteX61" fmla="*/ 2620537 w 4605454"/>
              <a:gd name="connsiteY61" fmla="*/ 758283 h 1683834"/>
              <a:gd name="connsiteX62" fmla="*/ 2732049 w 4605454"/>
              <a:gd name="connsiteY62" fmla="*/ 780585 h 1683834"/>
              <a:gd name="connsiteX63" fmla="*/ 3010829 w 4605454"/>
              <a:gd name="connsiteY63" fmla="*/ 802887 h 1683834"/>
              <a:gd name="connsiteX64" fmla="*/ 3735659 w 4605454"/>
              <a:gd name="connsiteY64" fmla="*/ 802887 h 1683834"/>
              <a:gd name="connsiteX65" fmla="*/ 3836020 w 4605454"/>
              <a:gd name="connsiteY65" fmla="*/ 758283 h 1683834"/>
              <a:gd name="connsiteX66" fmla="*/ 3869473 w 4605454"/>
              <a:gd name="connsiteY66" fmla="*/ 747131 h 1683834"/>
              <a:gd name="connsiteX67" fmla="*/ 3925229 w 4605454"/>
              <a:gd name="connsiteY67" fmla="*/ 702526 h 1683834"/>
              <a:gd name="connsiteX68" fmla="*/ 3947532 w 4605454"/>
              <a:gd name="connsiteY68" fmla="*/ 680224 h 1683834"/>
              <a:gd name="connsiteX69" fmla="*/ 3992137 w 4605454"/>
              <a:gd name="connsiteY69" fmla="*/ 657922 h 1683834"/>
              <a:gd name="connsiteX70" fmla="*/ 4047893 w 4605454"/>
              <a:gd name="connsiteY70" fmla="*/ 613317 h 1683834"/>
              <a:gd name="connsiteX71" fmla="*/ 4081346 w 4605454"/>
              <a:gd name="connsiteY71" fmla="*/ 591014 h 1683834"/>
              <a:gd name="connsiteX72" fmla="*/ 4125951 w 4605454"/>
              <a:gd name="connsiteY72" fmla="*/ 546409 h 1683834"/>
              <a:gd name="connsiteX73" fmla="*/ 4170556 w 4605454"/>
              <a:gd name="connsiteY73" fmla="*/ 501804 h 1683834"/>
              <a:gd name="connsiteX74" fmla="*/ 4192859 w 4605454"/>
              <a:gd name="connsiteY74" fmla="*/ 479502 h 1683834"/>
              <a:gd name="connsiteX75" fmla="*/ 4226312 w 4605454"/>
              <a:gd name="connsiteY75" fmla="*/ 468351 h 1683834"/>
              <a:gd name="connsiteX76" fmla="*/ 4270917 w 4605454"/>
              <a:gd name="connsiteY76" fmla="*/ 401443 h 1683834"/>
              <a:gd name="connsiteX77" fmla="*/ 4293220 w 4605454"/>
              <a:gd name="connsiteY77" fmla="*/ 379141 h 1683834"/>
              <a:gd name="connsiteX78" fmla="*/ 4315522 w 4605454"/>
              <a:gd name="connsiteY78" fmla="*/ 345687 h 1683834"/>
              <a:gd name="connsiteX79" fmla="*/ 4348976 w 4605454"/>
              <a:gd name="connsiteY79" fmla="*/ 323385 h 1683834"/>
              <a:gd name="connsiteX80" fmla="*/ 4393581 w 4605454"/>
              <a:gd name="connsiteY80" fmla="*/ 289931 h 1683834"/>
              <a:gd name="connsiteX81" fmla="*/ 4415883 w 4605454"/>
              <a:gd name="connsiteY81" fmla="*/ 256478 h 1683834"/>
              <a:gd name="connsiteX82" fmla="*/ 4482790 w 4605454"/>
              <a:gd name="connsiteY82" fmla="*/ 189570 h 1683834"/>
              <a:gd name="connsiteX83" fmla="*/ 4505093 w 4605454"/>
              <a:gd name="connsiteY83" fmla="*/ 167268 h 1683834"/>
              <a:gd name="connsiteX84" fmla="*/ 4572000 w 4605454"/>
              <a:gd name="connsiteY84" fmla="*/ 55756 h 1683834"/>
              <a:gd name="connsiteX85" fmla="*/ 4594302 w 4605454"/>
              <a:gd name="connsiteY85" fmla="*/ 33453 h 1683834"/>
              <a:gd name="connsiteX86" fmla="*/ 4605454 w 4605454"/>
              <a:gd name="connsiteY86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35259 w 4605454"/>
              <a:gd name="connsiteY20" fmla="*/ 825190 h 1683834"/>
              <a:gd name="connsiteX21" fmla="*/ 579863 w 4605454"/>
              <a:gd name="connsiteY21" fmla="*/ 769434 h 1683834"/>
              <a:gd name="connsiteX22" fmla="*/ 646771 w 4605454"/>
              <a:gd name="connsiteY22" fmla="*/ 691375 h 1683834"/>
              <a:gd name="connsiteX23" fmla="*/ 791737 w 4605454"/>
              <a:gd name="connsiteY23" fmla="*/ 579863 h 1683834"/>
              <a:gd name="connsiteX24" fmla="*/ 825190 w 4605454"/>
              <a:gd name="connsiteY24" fmla="*/ 568712 h 1683834"/>
              <a:gd name="connsiteX25" fmla="*/ 858644 w 4605454"/>
              <a:gd name="connsiteY25" fmla="*/ 546409 h 1683834"/>
              <a:gd name="connsiteX26" fmla="*/ 892098 w 4605454"/>
              <a:gd name="connsiteY26" fmla="*/ 535258 h 1683834"/>
              <a:gd name="connsiteX27" fmla="*/ 936702 w 4605454"/>
              <a:gd name="connsiteY27" fmla="*/ 501804 h 1683834"/>
              <a:gd name="connsiteX28" fmla="*/ 970156 w 4605454"/>
              <a:gd name="connsiteY28" fmla="*/ 490653 h 1683834"/>
              <a:gd name="connsiteX29" fmla="*/ 1037063 w 4605454"/>
              <a:gd name="connsiteY29" fmla="*/ 457200 h 1683834"/>
              <a:gd name="connsiteX30" fmla="*/ 1070517 w 4605454"/>
              <a:gd name="connsiteY30" fmla="*/ 434897 h 1683834"/>
              <a:gd name="connsiteX31" fmla="*/ 1092820 w 4605454"/>
              <a:gd name="connsiteY31" fmla="*/ 412595 h 1683834"/>
              <a:gd name="connsiteX32" fmla="*/ 1126273 w 4605454"/>
              <a:gd name="connsiteY32" fmla="*/ 401443 h 1683834"/>
              <a:gd name="connsiteX33" fmla="*/ 1148576 w 4605454"/>
              <a:gd name="connsiteY33" fmla="*/ 379141 h 1683834"/>
              <a:gd name="connsiteX34" fmla="*/ 1182029 w 4605454"/>
              <a:gd name="connsiteY34" fmla="*/ 367990 h 1683834"/>
              <a:gd name="connsiteX35" fmla="*/ 1204332 w 4605454"/>
              <a:gd name="connsiteY35" fmla="*/ 334536 h 1683834"/>
              <a:gd name="connsiteX36" fmla="*/ 1293541 w 4605454"/>
              <a:gd name="connsiteY36" fmla="*/ 256478 h 1683834"/>
              <a:gd name="connsiteX37" fmla="*/ 1315844 w 4605454"/>
              <a:gd name="connsiteY37" fmla="*/ 234175 h 1683834"/>
              <a:gd name="connsiteX38" fmla="*/ 1382751 w 4605454"/>
              <a:gd name="connsiteY38" fmla="*/ 211873 h 1683834"/>
              <a:gd name="connsiteX39" fmla="*/ 1416205 w 4605454"/>
              <a:gd name="connsiteY39" fmla="*/ 200722 h 1683834"/>
              <a:gd name="connsiteX40" fmla="*/ 1505415 w 4605454"/>
              <a:gd name="connsiteY40" fmla="*/ 178419 h 1683834"/>
              <a:gd name="connsiteX41" fmla="*/ 1538868 w 4605454"/>
              <a:gd name="connsiteY41" fmla="*/ 167268 h 1683834"/>
              <a:gd name="connsiteX42" fmla="*/ 1884556 w 4605454"/>
              <a:gd name="connsiteY42" fmla="*/ 178419 h 1683834"/>
              <a:gd name="connsiteX43" fmla="*/ 1929161 w 4605454"/>
              <a:gd name="connsiteY43" fmla="*/ 200722 h 1683834"/>
              <a:gd name="connsiteX44" fmla="*/ 1962615 w 4605454"/>
              <a:gd name="connsiteY44" fmla="*/ 211873 h 1683834"/>
              <a:gd name="connsiteX45" fmla="*/ 1996068 w 4605454"/>
              <a:gd name="connsiteY45" fmla="*/ 234175 h 1683834"/>
              <a:gd name="connsiteX46" fmla="*/ 2018371 w 4605454"/>
              <a:gd name="connsiteY46" fmla="*/ 256478 h 1683834"/>
              <a:gd name="connsiteX47" fmla="*/ 2051824 w 4605454"/>
              <a:gd name="connsiteY47" fmla="*/ 267629 h 1683834"/>
              <a:gd name="connsiteX48" fmla="*/ 2118732 w 4605454"/>
              <a:gd name="connsiteY48" fmla="*/ 323385 h 1683834"/>
              <a:gd name="connsiteX49" fmla="*/ 2219093 w 4605454"/>
              <a:gd name="connsiteY49" fmla="*/ 401443 h 1683834"/>
              <a:gd name="connsiteX50" fmla="*/ 2230244 w 4605454"/>
              <a:gd name="connsiteY50" fmla="*/ 434897 h 1683834"/>
              <a:gd name="connsiteX51" fmla="*/ 2286000 w 4605454"/>
              <a:gd name="connsiteY51" fmla="*/ 479502 h 1683834"/>
              <a:gd name="connsiteX52" fmla="*/ 2297151 w 4605454"/>
              <a:gd name="connsiteY52" fmla="*/ 512956 h 1683834"/>
              <a:gd name="connsiteX53" fmla="*/ 2364059 w 4605454"/>
              <a:gd name="connsiteY53" fmla="*/ 591014 h 1683834"/>
              <a:gd name="connsiteX54" fmla="*/ 2386361 w 4605454"/>
              <a:gd name="connsiteY54" fmla="*/ 613317 h 1683834"/>
              <a:gd name="connsiteX55" fmla="*/ 2419815 w 4605454"/>
              <a:gd name="connsiteY55" fmla="*/ 646770 h 1683834"/>
              <a:gd name="connsiteX56" fmla="*/ 2442117 w 4605454"/>
              <a:gd name="connsiteY56" fmla="*/ 669073 h 1683834"/>
              <a:gd name="connsiteX57" fmla="*/ 2475571 w 4605454"/>
              <a:gd name="connsiteY57" fmla="*/ 680224 h 1683834"/>
              <a:gd name="connsiteX58" fmla="*/ 2553629 w 4605454"/>
              <a:gd name="connsiteY58" fmla="*/ 724829 h 1683834"/>
              <a:gd name="connsiteX59" fmla="*/ 2575932 w 4605454"/>
              <a:gd name="connsiteY59" fmla="*/ 747131 h 1683834"/>
              <a:gd name="connsiteX60" fmla="*/ 2620537 w 4605454"/>
              <a:gd name="connsiteY60" fmla="*/ 758283 h 1683834"/>
              <a:gd name="connsiteX61" fmla="*/ 2732049 w 4605454"/>
              <a:gd name="connsiteY61" fmla="*/ 780585 h 1683834"/>
              <a:gd name="connsiteX62" fmla="*/ 3010829 w 4605454"/>
              <a:gd name="connsiteY62" fmla="*/ 802887 h 1683834"/>
              <a:gd name="connsiteX63" fmla="*/ 3735659 w 4605454"/>
              <a:gd name="connsiteY63" fmla="*/ 802887 h 1683834"/>
              <a:gd name="connsiteX64" fmla="*/ 3836020 w 4605454"/>
              <a:gd name="connsiteY64" fmla="*/ 758283 h 1683834"/>
              <a:gd name="connsiteX65" fmla="*/ 3869473 w 4605454"/>
              <a:gd name="connsiteY65" fmla="*/ 747131 h 1683834"/>
              <a:gd name="connsiteX66" fmla="*/ 3925229 w 4605454"/>
              <a:gd name="connsiteY66" fmla="*/ 702526 h 1683834"/>
              <a:gd name="connsiteX67" fmla="*/ 3947532 w 4605454"/>
              <a:gd name="connsiteY67" fmla="*/ 680224 h 1683834"/>
              <a:gd name="connsiteX68" fmla="*/ 3992137 w 4605454"/>
              <a:gd name="connsiteY68" fmla="*/ 657922 h 1683834"/>
              <a:gd name="connsiteX69" fmla="*/ 4047893 w 4605454"/>
              <a:gd name="connsiteY69" fmla="*/ 613317 h 1683834"/>
              <a:gd name="connsiteX70" fmla="*/ 4081346 w 4605454"/>
              <a:gd name="connsiteY70" fmla="*/ 591014 h 1683834"/>
              <a:gd name="connsiteX71" fmla="*/ 4125951 w 4605454"/>
              <a:gd name="connsiteY71" fmla="*/ 546409 h 1683834"/>
              <a:gd name="connsiteX72" fmla="*/ 4170556 w 4605454"/>
              <a:gd name="connsiteY72" fmla="*/ 501804 h 1683834"/>
              <a:gd name="connsiteX73" fmla="*/ 4192859 w 4605454"/>
              <a:gd name="connsiteY73" fmla="*/ 479502 h 1683834"/>
              <a:gd name="connsiteX74" fmla="*/ 4226312 w 4605454"/>
              <a:gd name="connsiteY74" fmla="*/ 468351 h 1683834"/>
              <a:gd name="connsiteX75" fmla="*/ 4270917 w 4605454"/>
              <a:gd name="connsiteY75" fmla="*/ 401443 h 1683834"/>
              <a:gd name="connsiteX76" fmla="*/ 4293220 w 4605454"/>
              <a:gd name="connsiteY76" fmla="*/ 379141 h 1683834"/>
              <a:gd name="connsiteX77" fmla="*/ 4315522 w 4605454"/>
              <a:gd name="connsiteY77" fmla="*/ 345687 h 1683834"/>
              <a:gd name="connsiteX78" fmla="*/ 4348976 w 4605454"/>
              <a:gd name="connsiteY78" fmla="*/ 323385 h 1683834"/>
              <a:gd name="connsiteX79" fmla="*/ 4393581 w 4605454"/>
              <a:gd name="connsiteY79" fmla="*/ 289931 h 1683834"/>
              <a:gd name="connsiteX80" fmla="*/ 4415883 w 4605454"/>
              <a:gd name="connsiteY80" fmla="*/ 256478 h 1683834"/>
              <a:gd name="connsiteX81" fmla="*/ 4482790 w 4605454"/>
              <a:gd name="connsiteY81" fmla="*/ 189570 h 1683834"/>
              <a:gd name="connsiteX82" fmla="*/ 4505093 w 4605454"/>
              <a:gd name="connsiteY82" fmla="*/ 167268 h 1683834"/>
              <a:gd name="connsiteX83" fmla="*/ 4572000 w 4605454"/>
              <a:gd name="connsiteY83" fmla="*/ 55756 h 1683834"/>
              <a:gd name="connsiteX84" fmla="*/ 4594302 w 4605454"/>
              <a:gd name="connsiteY84" fmla="*/ 33453 h 1683834"/>
              <a:gd name="connsiteX85" fmla="*/ 4605454 w 4605454"/>
              <a:gd name="connsiteY85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579863 w 4605454"/>
              <a:gd name="connsiteY20" fmla="*/ 769434 h 1683834"/>
              <a:gd name="connsiteX21" fmla="*/ 646771 w 4605454"/>
              <a:gd name="connsiteY21" fmla="*/ 691375 h 1683834"/>
              <a:gd name="connsiteX22" fmla="*/ 791737 w 4605454"/>
              <a:gd name="connsiteY22" fmla="*/ 579863 h 1683834"/>
              <a:gd name="connsiteX23" fmla="*/ 825190 w 4605454"/>
              <a:gd name="connsiteY23" fmla="*/ 568712 h 1683834"/>
              <a:gd name="connsiteX24" fmla="*/ 858644 w 4605454"/>
              <a:gd name="connsiteY24" fmla="*/ 546409 h 1683834"/>
              <a:gd name="connsiteX25" fmla="*/ 892098 w 4605454"/>
              <a:gd name="connsiteY25" fmla="*/ 535258 h 1683834"/>
              <a:gd name="connsiteX26" fmla="*/ 936702 w 4605454"/>
              <a:gd name="connsiteY26" fmla="*/ 501804 h 1683834"/>
              <a:gd name="connsiteX27" fmla="*/ 970156 w 4605454"/>
              <a:gd name="connsiteY27" fmla="*/ 490653 h 1683834"/>
              <a:gd name="connsiteX28" fmla="*/ 1037063 w 4605454"/>
              <a:gd name="connsiteY28" fmla="*/ 457200 h 1683834"/>
              <a:gd name="connsiteX29" fmla="*/ 1070517 w 4605454"/>
              <a:gd name="connsiteY29" fmla="*/ 434897 h 1683834"/>
              <a:gd name="connsiteX30" fmla="*/ 1092820 w 4605454"/>
              <a:gd name="connsiteY30" fmla="*/ 412595 h 1683834"/>
              <a:gd name="connsiteX31" fmla="*/ 1126273 w 4605454"/>
              <a:gd name="connsiteY31" fmla="*/ 401443 h 1683834"/>
              <a:gd name="connsiteX32" fmla="*/ 1148576 w 4605454"/>
              <a:gd name="connsiteY32" fmla="*/ 379141 h 1683834"/>
              <a:gd name="connsiteX33" fmla="*/ 1182029 w 4605454"/>
              <a:gd name="connsiteY33" fmla="*/ 367990 h 1683834"/>
              <a:gd name="connsiteX34" fmla="*/ 1204332 w 4605454"/>
              <a:gd name="connsiteY34" fmla="*/ 334536 h 1683834"/>
              <a:gd name="connsiteX35" fmla="*/ 1293541 w 4605454"/>
              <a:gd name="connsiteY35" fmla="*/ 256478 h 1683834"/>
              <a:gd name="connsiteX36" fmla="*/ 1315844 w 4605454"/>
              <a:gd name="connsiteY36" fmla="*/ 234175 h 1683834"/>
              <a:gd name="connsiteX37" fmla="*/ 1382751 w 4605454"/>
              <a:gd name="connsiteY37" fmla="*/ 211873 h 1683834"/>
              <a:gd name="connsiteX38" fmla="*/ 1416205 w 4605454"/>
              <a:gd name="connsiteY38" fmla="*/ 200722 h 1683834"/>
              <a:gd name="connsiteX39" fmla="*/ 1505415 w 4605454"/>
              <a:gd name="connsiteY39" fmla="*/ 178419 h 1683834"/>
              <a:gd name="connsiteX40" fmla="*/ 1538868 w 4605454"/>
              <a:gd name="connsiteY40" fmla="*/ 167268 h 1683834"/>
              <a:gd name="connsiteX41" fmla="*/ 1884556 w 4605454"/>
              <a:gd name="connsiteY41" fmla="*/ 178419 h 1683834"/>
              <a:gd name="connsiteX42" fmla="*/ 1929161 w 4605454"/>
              <a:gd name="connsiteY42" fmla="*/ 200722 h 1683834"/>
              <a:gd name="connsiteX43" fmla="*/ 1962615 w 4605454"/>
              <a:gd name="connsiteY43" fmla="*/ 211873 h 1683834"/>
              <a:gd name="connsiteX44" fmla="*/ 1996068 w 4605454"/>
              <a:gd name="connsiteY44" fmla="*/ 234175 h 1683834"/>
              <a:gd name="connsiteX45" fmla="*/ 2018371 w 4605454"/>
              <a:gd name="connsiteY45" fmla="*/ 256478 h 1683834"/>
              <a:gd name="connsiteX46" fmla="*/ 2051824 w 4605454"/>
              <a:gd name="connsiteY46" fmla="*/ 267629 h 1683834"/>
              <a:gd name="connsiteX47" fmla="*/ 2118732 w 4605454"/>
              <a:gd name="connsiteY47" fmla="*/ 323385 h 1683834"/>
              <a:gd name="connsiteX48" fmla="*/ 2219093 w 4605454"/>
              <a:gd name="connsiteY48" fmla="*/ 401443 h 1683834"/>
              <a:gd name="connsiteX49" fmla="*/ 2230244 w 4605454"/>
              <a:gd name="connsiteY49" fmla="*/ 434897 h 1683834"/>
              <a:gd name="connsiteX50" fmla="*/ 2286000 w 4605454"/>
              <a:gd name="connsiteY50" fmla="*/ 479502 h 1683834"/>
              <a:gd name="connsiteX51" fmla="*/ 2297151 w 4605454"/>
              <a:gd name="connsiteY51" fmla="*/ 512956 h 1683834"/>
              <a:gd name="connsiteX52" fmla="*/ 2364059 w 4605454"/>
              <a:gd name="connsiteY52" fmla="*/ 591014 h 1683834"/>
              <a:gd name="connsiteX53" fmla="*/ 2386361 w 4605454"/>
              <a:gd name="connsiteY53" fmla="*/ 613317 h 1683834"/>
              <a:gd name="connsiteX54" fmla="*/ 2419815 w 4605454"/>
              <a:gd name="connsiteY54" fmla="*/ 646770 h 1683834"/>
              <a:gd name="connsiteX55" fmla="*/ 2442117 w 4605454"/>
              <a:gd name="connsiteY55" fmla="*/ 669073 h 1683834"/>
              <a:gd name="connsiteX56" fmla="*/ 2475571 w 4605454"/>
              <a:gd name="connsiteY56" fmla="*/ 680224 h 1683834"/>
              <a:gd name="connsiteX57" fmla="*/ 2553629 w 4605454"/>
              <a:gd name="connsiteY57" fmla="*/ 724829 h 1683834"/>
              <a:gd name="connsiteX58" fmla="*/ 2575932 w 4605454"/>
              <a:gd name="connsiteY58" fmla="*/ 747131 h 1683834"/>
              <a:gd name="connsiteX59" fmla="*/ 2620537 w 4605454"/>
              <a:gd name="connsiteY59" fmla="*/ 758283 h 1683834"/>
              <a:gd name="connsiteX60" fmla="*/ 2732049 w 4605454"/>
              <a:gd name="connsiteY60" fmla="*/ 780585 h 1683834"/>
              <a:gd name="connsiteX61" fmla="*/ 3010829 w 4605454"/>
              <a:gd name="connsiteY61" fmla="*/ 802887 h 1683834"/>
              <a:gd name="connsiteX62" fmla="*/ 3735659 w 4605454"/>
              <a:gd name="connsiteY62" fmla="*/ 802887 h 1683834"/>
              <a:gd name="connsiteX63" fmla="*/ 3836020 w 4605454"/>
              <a:gd name="connsiteY63" fmla="*/ 758283 h 1683834"/>
              <a:gd name="connsiteX64" fmla="*/ 3869473 w 4605454"/>
              <a:gd name="connsiteY64" fmla="*/ 747131 h 1683834"/>
              <a:gd name="connsiteX65" fmla="*/ 3925229 w 4605454"/>
              <a:gd name="connsiteY65" fmla="*/ 702526 h 1683834"/>
              <a:gd name="connsiteX66" fmla="*/ 3947532 w 4605454"/>
              <a:gd name="connsiteY66" fmla="*/ 680224 h 1683834"/>
              <a:gd name="connsiteX67" fmla="*/ 3992137 w 4605454"/>
              <a:gd name="connsiteY67" fmla="*/ 657922 h 1683834"/>
              <a:gd name="connsiteX68" fmla="*/ 4047893 w 4605454"/>
              <a:gd name="connsiteY68" fmla="*/ 613317 h 1683834"/>
              <a:gd name="connsiteX69" fmla="*/ 4081346 w 4605454"/>
              <a:gd name="connsiteY69" fmla="*/ 591014 h 1683834"/>
              <a:gd name="connsiteX70" fmla="*/ 4125951 w 4605454"/>
              <a:gd name="connsiteY70" fmla="*/ 546409 h 1683834"/>
              <a:gd name="connsiteX71" fmla="*/ 4170556 w 4605454"/>
              <a:gd name="connsiteY71" fmla="*/ 501804 h 1683834"/>
              <a:gd name="connsiteX72" fmla="*/ 4192859 w 4605454"/>
              <a:gd name="connsiteY72" fmla="*/ 479502 h 1683834"/>
              <a:gd name="connsiteX73" fmla="*/ 4226312 w 4605454"/>
              <a:gd name="connsiteY73" fmla="*/ 468351 h 1683834"/>
              <a:gd name="connsiteX74" fmla="*/ 4270917 w 4605454"/>
              <a:gd name="connsiteY74" fmla="*/ 401443 h 1683834"/>
              <a:gd name="connsiteX75" fmla="*/ 4293220 w 4605454"/>
              <a:gd name="connsiteY75" fmla="*/ 379141 h 1683834"/>
              <a:gd name="connsiteX76" fmla="*/ 4315522 w 4605454"/>
              <a:gd name="connsiteY76" fmla="*/ 345687 h 1683834"/>
              <a:gd name="connsiteX77" fmla="*/ 4348976 w 4605454"/>
              <a:gd name="connsiteY77" fmla="*/ 323385 h 1683834"/>
              <a:gd name="connsiteX78" fmla="*/ 4393581 w 4605454"/>
              <a:gd name="connsiteY78" fmla="*/ 289931 h 1683834"/>
              <a:gd name="connsiteX79" fmla="*/ 4415883 w 4605454"/>
              <a:gd name="connsiteY79" fmla="*/ 256478 h 1683834"/>
              <a:gd name="connsiteX80" fmla="*/ 4482790 w 4605454"/>
              <a:gd name="connsiteY80" fmla="*/ 189570 h 1683834"/>
              <a:gd name="connsiteX81" fmla="*/ 4505093 w 4605454"/>
              <a:gd name="connsiteY81" fmla="*/ 167268 h 1683834"/>
              <a:gd name="connsiteX82" fmla="*/ 4572000 w 4605454"/>
              <a:gd name="connsiteY82" fmla="*/ 55756 h 1683834"/>
              <a:gd name="connsiteX83" fmla="*/ 4594302 w 4605454"/>
              <a:gd name="connsiteY83" fmla="*/ 33453 h 1683834"/>
              <a:gd name="connsiteX84" fmla="*/ 4605454 w 4605454"/>
              <a:gd name="connsiteY84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19093 w 4605454"/>
              <a:gd name="connsiteY47" fmla="*/ 401443 h 1683834"/>
              <a:gd name="connsiteX48" fmla="*/ 2230244 w 4605454"/>
              <a:gd name="connsiteY48" fmla="*/ 434897 h 1683834"/>
              <a:gd name="connsiteX49" fmla="*/ 2286000 w 4605454"/>
              <a:gd name="connsiteY49" fmla="*/ 479502 h 1683834"/>
              <a:gd name="connsiteX50" fmla="*/ 2297151 w 4605454"/>
              <a:gd name="connsiteY50" fmla="*/ 512956 h 1683834"/>
              <a:gd name="connsiteX51" fmla="*/ 2364059 w 4605454"/>
              <a:gd name="connsiteY51" fmla="*/ 591014 h 1683834"/>
              <a:gd name="connsiteX52" fmla="*/ 2386361 w 4605454"/>
              <a:gd name="connsiteY52" fmla="*/ 613317 h 1683834"/>
              <a:gd name="connsiteX53" fmla="*/ 2419815 w 4605454"/>
              <a:gd name="connsiteY53" fmla="*/ 646770 h 1683834"/>
              <a:gd name="connsiteX54" fmla="*/ 2442117 w 4605454"/>
              <a:gd name="connsiteY54" fmla="*/ 669073 h 1683834"/>
              <a:gd name="connsiteX55" fmla="*/ 2475571 w 4605454"/>
              <a:gd name="connsiteY55" fmla="*/ 680224 h 1683834"/>
              <a:gd name="connsiteX56" fmla="*/ 2553629 w 4605454"/>
              <a:gd name="connsiteY56" fmla="*/ 724829 h 1683834"/>
              <a:gd name="connsiteX57" fmla="*/ 2575932 w 4605454"/>
              <a:gd name="connsiteY57" fmla="*/ 747131 h 1683834"/>
              <a:gd name="connsiteX58" fmla="*/ 2620537 w 4605454"/>
              <a:gd name="connsiteY58" fmla="*/ 758283 h 1683834"/>
              <a:gd name="connsiteX59" fmla="*/ 2732049 w 4605454"/>
              <a:gd name="connsiteY59" fmla="*/ 780585 h 1683834"/>
              <a:gd name="connsiteX60" fmla="*/ 3010829 w 4605454"/>
              <a:gd name="connsiteY60" fmla="*/ 802887 h 1683834"/>
              <a:gd name="connsiteX61" fmla="*/ 3735659 w 4605454"/>
              <a:gd name="connsiteY61" fmla="*/ 802887 h 1683834"/>
              <a:gd name="connsiteX62" fmla="*/ 3836020 w 4605454"/>
              <a:gd name="connsiteY62" fmla="*/ 758283 h 1683834"/>
              <a:gd name="connsiteX63" fmla="*/ 3869473 w 4605454"/>
              <a:gd name="connsiteY63" fmla="*/ 747131 h 1683834"/>
              <a:gd name="connsiteX64" fmla="*/ 3925229 w 4605454"/>
              <a:gd name="connsiteY64" fmla="*/ 702526 h 1683834"/>
              <a:gd name="connsiteX65" fmla="*/ 3947532 w 4605454"/>
              <a:gd name="connsiteY65" fmla="*/ 680224 h 1683834"/>
              <a:gd name="connsiteX66" fmla="*/ 3992137 w 4605454"/>
              <a:gd name="connsiteY66" fmla="*/ 657922 h 1683834"/>
              <a:gd name="connsiteX67" fmla="*/ 4047893 w 4605454"/>
              <a:gd name="connsiteY67" fmla="*/ 613317 h 1683834"/>
              <a:gd name="connsiteX68" fmla="*/ 4081346 w 4605454"/>
              <a:gd name="connsiteY68" fmla="*/ 591014 h 1683834"/>
              <a:gd name="connsiteX69" fmla="*/ 4125951 w 4605454"/>
              <a:gd name="connsiteY69" fmla="*/ 546409 h 1683834"/>
              <a:gd name="connsiteX70" fmla="*/ 4170556 w 4605454"/>
              <a:gd name="connsiteY70" fmla="*/ 501804 h 1683834"/>
              <a:gd name="connsiteX71" fmla="*/ 4192859 w 4605454"/>
              <a:gd name="connsiteY71" fmla="*/ 479502 h 1683834"/>
              <a:gd name="connsiteX72" fmla="*/ 4226312 w 4605454"/>
              <a:gd name="connsiteY72" fmla="*/ 468351 h 1683834"/>
              <a:gd name="connsiteX73" fmla="*/ 4270917 w 4605454"/>
              <a:gd name="connsiteY73" fmla="*/ 401443 h 1683834"/>
              <a:gd name="connsiteX74" fmla="*/ 4293220 w 4605454"/>
              <a:gd name="connsiteY74" fmla="*/ 379141 h 1683834"/>
              <a:gd name="connsiteX75" fmla="*/ 4315522 w 4605454"/>
              <a:gd name="connsiteY75" fmla="*/ 345687 h 1683834"/>
              <a:gd name="connsiteX76" fmla="*/ 4348976 w 4605454"/>
              <a:gd name="connsiteY76" fmla="*/ 323385 h 1683834"/>
              <a:gd name="connsiteX77" fmla="*/ 4393581 w 4605454"/>
              <a:gd name="connsiteY77" fmla="*/ 289931 h 1683834"/>
              <a:gd name="connsiteX78" fmla="*/ 4415883 w 4605454"/>
              <a:gd name="connsiteY78" fmla="*/ 256478 h 1683834"/>
              <a:gd name="connsiteX79" fmla="*/ 4482790 w 4605454"/>
              <a:gd name="connsiteY79" fmla="*/ 189570 h 1683834"/>
              <a:gd name="connsiteX80" fmla="*/ 4505093 w 4605454"/>
              <a:gd name="connsiteY80" fmla="*/ 167268 h 1683834"/>
              <a:gd name="connsiteX81" fmla="*/ 4572000 w 4605454"/>
              <a:gd name="connsiteY81" fmla="*/ 55756 h 1683834"/>
              <a:gd name="connsiteX82" fmla="*/ 4594302 w 4605454"/>
              <a:gd name="connsiteY82" fmla="*/ 33453 h 1683834"/>
              <a:gd name="connsiteX83" fmla="*/ 4605454 w 4605454"/>
              <a:gd name="connsiteY83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86000 w 4605454"/>
              <a:gd name="connsiteY48" fmla="*/ 479502 h 1683834"/>
              <a:gd name="connsiteX49" fmla="*/ 2297151 w 4605454"/>
              <a:gd name="connsiteY49" fmla="*/ 512956 h 1683834"/>
              <a:gd name="connsiteX50" fmla="*/ 2364059 w 4605454"/>
              <a:gd name="connsiteY50" fmla="*/ 591014 h 1683834"/>
              <a:gd name="connsiteX51" fmla="*/ 2386361 w 4605454"/>
              <a:gd name="connsiteY51" fmla="*/ 613317 h 1683834"/>
              <a:gd name="connsiteX52" fmla="*/ 2419815 w 4605454"/>
              <a:gd name="connsiteY52" fmla="*/ 646770 h 1683834"/>
              <a:gd name="connsiteX53" fmla="*/ 2442117 w 4605454"/>
              <a:gd name="connsiteY53" fmla="*/ 669073 h 1683834"/>
              <a:gd name="connsiteX54" fmla="*/ 2475571 w 4605454"/>
              <a:gd name="connsiteY54" fmla="*/ 680224 h 1683834"/>
              <a:gd name="connsiteX55" fmla="*/ 2553629 w 4605454"/>
              <a:gd name="connsiteY55" fmla="*/ 724829 h 1683834"/>
              <a:gd name="connsiteX56" fmla="*/ 2575932 w 4605454"/>
              <a:gd name="connsiteY56" fmla="*/ 747131 h 1683834"/>
              <a:gd name="connsiteX57" fmla="*/ 2620537 w 4605454"/>
              <a:gd name="connsiteY57" fmla="*/ 758283 h 1683834"/>
              <a:gd name="connsiteX58" fmla="*/ 2732049 w 4605454"/>
              <a:gd name="connsiteY58" fmla="*/ 780585 h 1683834"/>
              <a:gd name="connsiteX59" fmla="*/ 3010829 w 4605454"/>
              <a:gd name="connsiteY59" fmla="*/ 802887 h 1683834"/>
              <a:gd name="connsiteX60" fmla="*/ 3735659 w 4605454"/>
              <a:gd name="connsiteY60" fmla="*/ 802887 h 1683834"/>
              <a:gd name="connsiteX61" fmla="*/ 3836020 w 4605454"/>
              <a:gd name="connsiteY61" fmla="*/ 758283 h 1683834"/>
              <a:gd name="connsiteX62" fmla="*/ 3869473 w 4605454"/>
              <a:gd name="connsiteY62" fmla="*/ 747131 h 1683834"/>
              <a:gd name="connsiteX63" fmla="*/ 3925229 w 4605454"/>
              <a:gd name="connsiteY63" fmla="*/ 702526 h 1683834"/>
              <a:gd name="connsiteX64" fmla="*/ 3947532 w 4605454"/>
              <a:gd name="connsiteY64" fmla="*/ 680224 h 1683834"/>
              <a:gd name="connsiteX65" fmla="*/ 3992137 w 4605454"/>
              <a:gd name="connsiteY65" fmla="*/ 657922 h 1683834"/>
              <a:gd name="connsiteX66" fmla="*/ 4047893 w 4605454"/>
              <a:gd name="connsiteY66" fmla="*/ 613317 h 1683834"/>
              <a:gd name="connsiteX67" fmla="*/ 4081346 w 4605454"/>
              <a:gd name="connsiteY67" fmla="*/ 591014 h 1683834"/>
              <a:gd name="connsiteX68" fmla="*/ 4125951 w 4605454"/>
              <a:gd name="connsiteY68" fmla="*/ 546409 h 1683834"/>
              <a:gd name="connsiteX69" fmla="*/ 4170556 w 4605454"/>
              <a:gd name="connsiteY69" fmla="*/ 501804 h 1683834"/>
              <a:gd name="connsiteX70" fmla="*/ 4192859 w 4605454"/>
              <a:gd name="connsiteY70" fmla="*/ 479502 h 1683834"/>
              <a:gd name="connsiteX71" fmla="*/ 4226312 w 4605454"/>
              <a:gd name="connsiteY71" fmla="*/ 468351 h 1683834"/>
              <a:gd name="connsiteX72" fmla="*/ 4270917 w 4605454"/>
              <a:gd name="connsiteY72" fmla="*/ 401443 h 1683834"/>
              <a:gd name="connsiteX73" fmla="*/ 4293220 w 4605454"/>
              <a:gd name="connsiteY73" fmla="*/ 379141 h 1683834"/>
              <a:gd name="connsiteX74" fmla="*/ 4315522 w 4605454"/>
              <a:gd name="connsiteY74" fmla="*/ 345687 h 1683834"/>
              <a:gd name="connsiteX75" fmla="*/ 4348976 w 4605454"/>
              <a:gd name="connsiteY75" fmla="*/ 323385 h 1683834"/>
              <a:gd name="connsiteX76" fmla="*/ 4393581 w 4605454"/>
              <a:gd name="connsiteY76" fmla="*/ 289931 h 1683834"/>
              <a:gd name="connsiteX77" fmla="*/ 4415883 w 4605454"/>
              <a:gd name="connsiteY77" fmla="*/ 256478 h 1683834"/>
              <a:gd name="connsiteX78" fmla="*/ 4482790 w 4605454"/>
              <a:gd name="connsiteY78" fmla="*/ 189570 h 1683834"/>
              <a:gd name="connsiteX79" fmla="*/ 4505093 w 4605454"/>
              <a:gd name="connsiteY79" fmla="*/ 167268 h 1683834"/>
              <a:gd name="connsiteX80" fmla="*/ 4572000 w 4605454"/>
              <a:gd name="connsiteY80" fmla="*/ 55756 h 1683834"/>
              <a:gd name="connsiteX81" fmla="*/ 4594302 w 4605454"/>
              <a:gd name="connsiteY81" fmla="*/ 33453 h 1683834"/>
              <a:gd name="connsiteX82" fmla="*/ 4605454 w 4605454"/>
              <a:gd name="connsiteY82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051824 w 4605454"/>
              <a:gd name="connsiteY45" fmla="*/ 267629 h 1683834"/>
              <a:gd name="connsiteX46" fmla="*/ 2118732 w 4605454"/>
              <a:gd name="connsiteY46" fmla="*/ 323385 h 1683834"/>
              <a:gd name="connsiteX47" fmla="*/ 2230244 w 4605454"/>
              <a:gd name="connsiteY47" fmla="*/ 434897 h 1683834"/>
              <a:gd name="connsiteX48" fmla="*/ 2297151 w 4605454"/>
              <a:gd name="connsiteY48" fmla="*/ 512956 h 1683834"/>
              <a:gd name="connsiteX49" fmla="*/ 2364059 w 4605454"/>
              <a:gd name="connsiteY49" fmla="*/ 591014 h 1683834"/>
              <a:gd name="connsiteX50" fmla="*/ 2386361 w 4605454"/>
              <a:gd name="connsiteY50" fmla="*/ 613317 h 1683834"/>
              <a:gd name="connsiteX51" fmla="*/ 2419815 w 4605454"/>
              <a:gd name="connsiteY51" fmla="*/ 646770 h 1683834"/>
              <a:gd name="connsiteX52" fmla="*/ 2442117 w 4605454"/>
              <a:gd name="connsiteY52" fmla="*/ 669073 h 1683834"/>
              <a:gd name="connsiteX53" fmla="*/ 2475571 w 4605454"/>
              <a:gd name="connsiteY53" fmla="*/ 680224 h 1683834"/>
              <a:gd name="connsiteX54" fmla="*/ 2553629 w 4605454"/>
              <a:gd name="connsiteY54" fmla="*/ 724829 h 1683834"/>
              <a:gd name="connsiteX55" fmla="*/ 2575932 w 4605454"/>
              <a:gd name="connsiteY55" fmla="*/ 747131 h 1683834"/>
              <a:gd name="connsiteX56" fmla="*/ 2620537 w 4605454"/>
              <a:gd name="connsiteY56" fmla="*/ 758283 h 1683834"/>
              <a:gd name="connsiteX57" fmla="*/ 2732049 w 4605454"/>
              <a:gd name="connsiteY57" fmla="*/ 780585 h 1683834"/>
              <a:gd name="connsiteX58" fmla="*/ 3010829 w 4605454"/>
              <a:gd name="connsiteY58" fmla="*/ 802887 h 1683834"/>
              <a:gd name="connsiteX59" fmla="*/ 3735659 w 4605454"/>
              <a:gd name="connsiteY59" fmla="*/ 802887 h 1683834"/>
              <a:gd name="connsiteX60" fmla="*/ 3836020 w 4605454"/>
              <a:gd name="connsiteY60" fmla="*/ 758283 h 1683834"/>
              <a:gd name="connsiteX61" fmla="*/ 3869473 w 4605454"/>
              <a:gd name="connsiteY61" fmla="*/ 747131 h 1683834"/>
              <a:gd name="connsiteX62" fmla="*/ 3925229 w 4605454"/>
              <a:gd name="connsiteY62" fmla="*/ 702526 h 1683834"/>
              <a:gd name="connsiteX63" fmla="*/ 3947532 w 4605454"/>
              <a:gd name="connsiteY63" fmla="*/ 680224 h 1683834"/>
              <a:gd name="connsiteX64" fmla="*/ 3992137 w 4605454"/>
              <a:gd name="connsiteY64" fmla="*/ 657922 h 1683834"/>
              <a:gd name="connsiteX65" fmla="*/ 4047893 w 4605454"/>
              <a:gd name="connsiteY65" fmla="*/ 613317 h 1683834"/>
              <a:gd name="connsiteX66" fmla="*/ 4081346 w 4605454"/>
              <a:gd name="connsiteY66" fmla="*/ 591014 h 1683834"/>
              <a:gd name="connsiteX67" fmla="*/ 4125951 w 4605454"/>
              <a:gd name="connsiteY67" fmla="*/ 546409 h 1683834"/>
              <a:gd name="connsiteX68" fmla="*/ 4170556 w 4605454"/>
              <a:gd name="connsiteY68" fmla="*/ 501804 h 1683834"/>
              <a:gd name="connsiteX69" fmla="*/ 4192859 w 4605454"/>
              <a:gd name="connsiteY69" fmla="*/ 479502 h 1683834"/>
              <a:gd name="connsiteX70" fmla="*/ 4226312 w 4605454"/>
              <a:gd name="connsiteY70" fmla="*/ 468351 h 1683834"/>
              <a:gd name="connsiteX71" fmla="*/ 4270917 w 4605454"/>
              <a:gd name="connsiteY71" fmla="*/ 401443 h 1683834"/>
              <a:gd name="connsiteX72" fmla="*/ 4293220 w 4605454"/>
              <a:gd name="connsiteY72" fmla="*/ 379141 h 1683834"/>
              <a:gd name="connsiteX73" fmla="*/ 4315522 w 4605454"/>
              <a:gd name="connsiteY73" fmla="*/ 345687 h 1683834"/>
              <a:gd name="connsiteX74" fmla="*/ 4348976 w 4605454"/>
              <a:gd name="connsiteY74" fmla="*/ 323385 h 1683834"/>
              <a:gd name="connsiteX75" fmla="*/ 4393581 w 4605454"/>
              <a:gd name="connsiteY75" fmla="*/ 289931 h 1683834"/>
              <a:gd name="connsiteX76" fmla="*/ 4415883 w 4605454"/>
              <a:gd name="connsiteY76" fmla="*/ 256478 h 1683834"/>
              <a:gd name="connsiteX77" fmla="*/ 4482790 w 4605454"/>
              <a:gd name="connsiteY77" fmla="*/ 189570 h 1683834"/>
              <a:gd name="connsiteX78" fmla="*/ 4505093 w 4605454"/>
              <a:gd name="connsiteY78" fmla="*/ 167268 h 1683834"/>
              <a:gd name="connsiteX79" fmla="*/ 4572000 w 4605454"/>
              <a:gd name="connsiteY79" fmla="*/ 55756 h 1683834"/>
              <a:gd name="connsiteX80" fmla="*/ 4594302 w 4605454"/>
              <a:gd name="connsiteY80" fmla="*/ 33453 h 1683834"/>
              <a:gd name="connsiteX81" fmla="*/ 4605454 w 4605454"/>
              <a:gd name="connsiteY81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15844 w 4605454"/>
              <a:gd name="connsiteY35" fmla="*/ 234175 h 1683834"/>
              <a:gd name="connsiteX36" fmla="*/ 1382751 w 4605454"/>
              <a:gd name="connsiteY36" fmla="*/ 211873 h 1683834"/>
              <a:gd name="connsiteX37" fmla="*/ 1416205 w 4605454"/>
              <a:gd name="connsiteY37" fmla="*/ 200722 h 1683834"/>
              <a:gd name="connsiteX38" fmla="*/ 1505415 w 4605454"/>
              <a:gd name="connsiteY38" fmla="*/ 178419 h 1683834"/>
              <a:gd name="connsiteX39" fmla="*/ 1538868 w 4605454"/>
              <a:gd name="connsiteY39" fmla="*/ 167268 h 1683834"/>
              <a:gd name="connsiteX40" fmla="*/ 1884556 w 4605454"/>
              <a:gd name="connsiteY40" fmla="*/ 178419 h 1683834"/>
              <a:gd name="connsiteX41" fmla="*/ 1929161 w 4605454"/>
              <a:gd name="connsiteY41" fmla="*/ 200722 h 1683834"/>
              <a:gd name="connsiteX42" fmla="*/ 1962615 w 4605454"/>
              <a:gd name="connsiteY42" fmla="*/ 211873 h 1683834"/>
              <a:gd name="connsiteX43" fmla="*/ 1996068 w 4605454"/>
              <a:gd name="connsiteY43" fmla="*/ 234175 h 1683834"/>
              <a:gd name="connsiteX44" fmla="*/ 2018371 w 4605454"/>
              <a:gd name="connsiteY44" fmla="*/ 256478 h 1683834"/>
              <a:gd name="connsiteX45" fmla="*/ 2118732 w 4605454"/>
              <a:gd name="connsiteY45" fmla="*/ 323385 h 1683834"/>
              <a:gd name="connsiteX46" fmla="*/ 2230244 w 4605454"/>
              <a:gd name="connsiteY46" fmla="*/ 434897 h 1683834"/>
              <a:gd name="connsiteX47" fmla="*/ 2297151 w 4605454"/>
              <a:gd name="connsiteY47" fmla="*/ 512956 h 1683834"/>
              <a:gd name="connsiteX48" fmla="*/ 2364059 w 4605454"/>
              <a:gd name="connsiteY48" fmla="*/ 591014 h 1683834"/>
              <a:gd name="connsiteX49" fmla="*/ 2386361 w 4605454"/>
              <a:gd name="connsiteY49" fmla="*/ 613317 h 1683834"/>
              <a:gd name="connsiteX50" fmla="*/ 2419815 w 4605454"/>
              <a:gd name="connsiteY50" fmla="*/ 646770 h 1683834"/>
              <a:gd name="connsiteX51" fmla="*/ 2442117 w 4605454"/>
              <a:gd name="connsiteY51" fmla="*/ 669073 h 1683834"/>
              <a:gd name="connsiteX52" fmla="*/ 2475571 w 4605454"/>
              <a:gd name="connsiteY52" fmla="*/ 680224 h 1683834"/>
              <a:gd name="connsiteX53" fmla="*/ 2553629 w 4605454"/>
              <a:gd name="connsiteY53" fmla="*/ 724829 h 1683834"/>
              <a:gd name="connsiteX54" fmla="*/ 2575932 w 4605454"/>
              <a:gd name="connsiteY54" fmla="*/ 747131 h 1683834"/>
              <a:gd name="connsiteX55" fmla="*/ 2620537 w 4605454"/>
              <a:gd name="connsiteY55" fmla="*/ 758283 h 1683834"/>
              <a:gd name="connsiteX56" fmla="*/ 2732049 w 4605454"/>
              <a:gd name="connsiteY56" fmla="*/ 780585 h 1683834"/>
              <a:gd name="connsiteX57" fmla="*/ 3010829 w 4605454"/>
              <a:gd name="connsiteY57" fmla="*/ 802887 h 1683834"/>
              <a:gd name="connsiteX58" fmla="*/ 3735659 w 4605454"/>
              <a:gd name="connsiteY58" fmla="*/ 802887 h 1683834"/>
              <a:gd name="connsiteX59" fmla="*/ 3836020 w 4605454"/>
              <a:gd name="connsiteY59" fmla="*/ 758283 h 1683834"/>
              <a:gd name="connsiteX60" fmla="*/ 3869473 w 4605454"/>
              <a:gd name="connsiteY60" fmla="*/ 747131 h 1683834"/>
              <a:gd name="connsiteX61" fmla="*/ 3925229 w 4605454"/>
              <a:gd name="connsiteY61" fmla="*/ 702526 h 1683834"/>
              <a:gd name="connsiteX62" fmla="*/ 3947532 w 4605454"/>
              <a:gd name="connsiteY62" fmla="*/ 680224 h 1683834"/>
              <a:gd name="connsiteX63" fmla="*/ 3992137 w 4605454"/>
              <a:gd name="connsiteY63" fmla="*/ 657922 h 1683834"/>
              <a:gd name="connsiteX64" fmla="*/ 4047893 w 4605454"/>
              <a:gd name="connsiteY64" fmla="*/ 613317 h 1683834"/>
              <a:gd name="connsiteX65" fmla="*/ 4081346 w 4605454"/>
              <a:gd name="connsiteY65" fmla="*/ 591014 h 1683834"/>
              <a:gd name="connsiteX66" fmla="*/ 4125951 w 4605454"/>
              <a:gd name="connsiteY66" fmla="*/ 546409 h 1683834"/>
              <a:gd name="connsiteX67" fmla="*/ 4170556 w 4605454"/>
              <a:gd name="connsiteY67" fmla="*/ 501804 h 1683834"/>
              <a:gd name="connsiteX68" fmla="*/ 4192859 w 4605454"/>
              <a:gd name="connsiteY68" fmla="*/ 479502 h 1683834"/>
              <a:gd name="connsiteX69" fmla="*/ 4226312 w 4605454"/>
              <a:gd name="connsiteY69" fmla="*/ 468351 h 1683834"/>
              <a:gd name="connsiteX70" fmla="*/ 4270917 w 4605454"/>
              <a:gd name="connsiteY70" fmla="*/ 401443 h 1683834"/>
              <a:gd name="connsiteX71" fmla="*/ 4293220 w 4605454"/>
              <a:gd name="connsiteY71" fmla="*/ 379141 h 1683834"/>
              <a:gd name="connsiteX72" fmla="*/ 4315522 w 4605454"/>
              <a:gd name="connsiteY72" fmla="*/ 345687 h 1683834"/>
              <a:gd name="connsiteX73" fmla="*/ 4348976 w 4605454"/>
              <a:gd name="connsiteY73" fmla="*/ 323385 h 1683834"/>
              <a:gd name="connsiteX74" fmla="*/ 4393581 w 4605454"/>
              <a:gd name="connsiteY74" fmla="*/ 289931 h 1683834"/>
              <a:gd name="connsiteX75" fmla="*/ 4415883 w 4605454"/>
              <a:gd name="connsiteY75" fmla="*/ 256478 h 1683834"/>
              <a:gd name="connsiteX76" fmla="*/ 4482790 w 4605454"/>
              <a:gd name="connsiteY76" fmla="*/ 189570 h 1683834"/>
              <a:gd name="connsiteX77" fmla="*/ 4505093 w 4605454"/>
              <a:gd name="connsiteY77" fmla="*/ 167268 h 1683834"/>
              <a:gd name="connsiteX78" fmla="*/ 4572000 w 4605454"/>
              <a:gd name="connsiteY78" fmla="*/ 55756 h 1683834"/>
              <a:gd name="connsiteX79" fmla="*/ 4594302 w 4605454"/>
              <a:gd name="connsiteY79" fmla="*/ 33453 h 1683834"/>
              <a:gd name="connsiteX80" fmla="*/ 4605454 w 4605454"/>
              <a:gd name="connsiteY80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293541 w 4605454"/>
              <a:gd name="connsiteY34" fmla="*/ 256478 h 1683834"/>
              <a:gd name="connsiteX35" fmla="*/ 1382751 w 4605454"/>
              <a:gd name="connsiteY35" fmla="*/ 211873 h 1683834"/>
              <a:gd name="connsiteX36" fmla="*/ 1416205 w 4605454"/>
              <a:gd name="connsiteY36" fmla="*/ 200722 h 1683834"/>
              <a:gd name="connsiteX37" fmla="*/ 1505415 w 4605454"/>
              <a:gd name="connsiteY37" fmla="*/ 178419 h 1683834"/>
              <a:gd name="connsiteX38" fmla="*/ 1538868 w 4605454"/>
              <a:gd name="connsiteY38" fmla="*/ 167268 h 1683834"/>
              <a:gd name="connsiteX39" fmla="*/ 1884556 w 4605454"/>
              <a:gd name="connsiteY39" fmla="*/ 178419 h 1683834"/>
              <a:gd name="connsiteX40" fmla="*/ 1929161 w 4605454"/>
              <a:gd name="connsiteY40" fmla="*/ 200722 h 1683834"/>
              <a:gd name="connsiteX41" fmla="*/ 1962615 w 4605454"/>
              <a:gd name="connsiteY41" fmla="*/ 211873 h 1683834"/>
              <a:gd name="connsiteX42" fmla="*/ 1996068 w 4605454"/>
              <a:gd name="connsiteY42" fmla="*/ 234175 h 1683834"/>
              <a:gd name="connsiteX43" fmla="*/ 2018371 w 4605454"/>
              <a:gd name="connsiteY43" fmla="*/ 256478 h 1683834"/>
              <a:gd name="connsiteX44" fmla="*/ 2118732 w 4605454"/>
              <a:gd name="connsiteY44" fmla="*/ 323385 h 1683834"/>
              <a:gd name="connsiteX45" fmla="*/ 2230244 w 4605454"/>
              <a:gd name="connsiteY45" fmla="*/ 434897 h 1683834"/>
              <a:gd name="connsiteX46" fmla="*/ 2297151 w 4605454"/>
              <a:gd name="connsiteY46" fmla="*/ 512956 h 1683834"/>
              <a:gd name="connsiteX47" fmla="*/ 2364059 w 4605454"/>
              <a:gd name="connsiteY47" fmla="*/ 591014 h 1683834"/>
              <a:gd name="connsiteX48" fmla="*/ 2386361 w 4605454"/>
              <a:gd name="connsiteY48" fmla="*/ 613317 h 1683834"/>
              <a:gd name="connsiteX49" fmla="*/ 2419815 w 4605454"/>
              <a:gd name="connsiteY49" fmla="*/ 646770 h 1683834"/>
              <a:gd name="connsiteX50" fmla="*/ 2442117 w 4605454"/>
              <a:gd name="connsiteY50" fmla="*/ 669073 h 1683834"/>
              <a:gd name="connsiteX51" fmla="*/ 2475571 w 4605454"/>
              <a:gd name="connsiteY51" fmla="*/ 680224 h 1683834"/>
              <a:gd name="connsiteX52" fmla="*/ 2553629 w 4605454"/>
              <a:gd name="connsiteY52" fmla="*/ 724829 h 1683834"/>
              <a:gd name="connsiteX53" fmla="*/ 2575932 w 4605454"/>
              <a:gd name="connsiteY53" fmla="*/ 747131 h 1683834"/>
              <a:gd name="connsiteX54" fmla="*/ 2620537 w 4605454"/>
              <a:gd name="connsiteY54" fmla="*/ 758283 h 1683834"/>
              <a:gd name="connsiteX55" fmla="*/ 2732049 w 4605454"/>
              <a:gd name="connsiteY55" fmla="*/ 780585 h 1683834"/>
              <a:gd name="connsiteX56" fmla="*/ 3010829 w 4605454"/>
              <a:gd name="connsiteY56" fmla="*/ 802887 h 1683834"/>
              <a:gd name="connsiteX57" fmla="*/ 3735659 w 4605454"/>
              <a:gd name="connsiteY57" fmla="*/ 802887 h 1683834"/>
              <a:gd name="connsiteX58" fmla="*/ 3836020 w 4605454"/>
              <a:gd name="connsiteY58" fmla="*/ 758283 h 1683834"/>
              <a:gd name="connsiteX59" fmla="*/ 3869473 w 4605454"/>
              <a:gd name="connsiteY59" fmla="*/ 747131 h 1683834"/>
              <a:gd name="connsiteX60" fmla="*/ 3925229 w 4605454"/>
              <a:gd name="connsiteY60" fmla="*/ 702526 h 1683834"/>
              <a:gd name="connsiteX61" fmla="*/ 3947532 w 4605454"/>
              <a:gd name="connsiteY61" fmla="*/ 680224 h 1683834"/>
              <a:gd name="connsiteX62" fmla="*/ 3992137 w 4605454"/>
              <a:gd name="connsiteY62" fmla="*/ 657922 h 1683834"/>
              <a:gd name="connsiteX63" fmla="*/ 4047893 w 4605454"/>
              <a:gd name="connsiteY63" fmla="*/ 613317 h 1683834"/>
              <a:gd name="connsiteX64" fmla="*/ 4081346 w 4605454"/>
              <a:gd name="connsiteY64" fmla="*/ 591014 h 1683834"/>
              <a:gd name="connsiteX65" fmla="*/ 4125951 w 4605454"/>
              <a:gd name="connsiteY65" fmla="*/ 546409 h 1683834"/>
              <a:gd name="connsiteX66" fmla="*/ 4170556 w 4605454"/>
              <a:gd name="connsiteY66" fmla="*/ 501804 h 1683834"/>
              <a:gd name="connsiteX67" fmla="*/ 4192859 w 4605454"/>
              <a:gd name="connsiteY67" fmla="*/ 479502 h 1683834"/>
              <a:gd name="connsiteX68" fmla="*/ 4226312 w 4605454"/>
              <a:gd name="connsiteY68" fmla="*/ 468351 h 1683834"/>
              <a:gd name="connsiteX69" fmla="*/ 4270917 w 4605454"/>
              <a:gd name="connsiteY69" fmla="*/ 401443 h 1683834"/>
              <a:gd name="connsiteX70" fmla="*/ 4293220 w 4605454"/>
              <a:gd name="connsiteY70" fmla="*/ 379141 h 1683834"/>
              <a:gd name="connsiteX71" fmla="*/ 4315522 w 4605454"/>
              <a:gd name="connsiteY71" fmla="*/ 345687 h 1683834"/>
              <a:gd name="connsiteX72" fmla="*/ 4348976 w 4605454"/>
              <a:gd name="connsiteY72" fmla="*/ 323385 h 1683834"/>
              <a:gd name="connsiteX73" fmla="*/ 4393581 w 4605454"/>
              <a:gd name="connsiteY73" fmla="*/ 289931 h 1683834"/>
              <a:gd name="connsiteX74" fmla="*/ 4415883 w 4605454"/>
              <a:gd name="connsiteY74" fmla="*/ 256478 h 1683834"/>
              <a:gd name="connsiteX75" fmla="*/ 4482790 w 4605454"/>
              <a:gd name="connsiteY75" fmla="*/ 189570 h 1683834"/>
              <a:gd name="connsiteX76" fmla="*/ 4505093 w 4605454"/>
              <a:gd name="connsiteY76" fmla="*/ 167268 h 1683834"/>
              <a:gd name="connsiteX77" fmla="*/ 4572000 w 4605454"/>
              <a:gd name="connsiteY77" fmla="*/ 55756 h 1683834"/>
              <a:gd name="connsiteX78" fmla="*/ 4594302 w 4605454"/>
              <a:gd name="connsiteY78" fmla="*/ 33453 h 1683834"/>
              <a:gd name="connsiteX79" fmla="*/ 4605454 w 4605454"/>
              <a:gd name="connsiteY79" fmla="*/ 0 h 1683834"/>
              <a:gd name="connsiteX0" fmla="*/ 0 w 4605454"/>
              <a:gd name="connsiteY0" fmla="*/ 1683834 h 1683834"/>
              <a:gd name="connsiteX1" fmla="*/ 22302 w 4605454"/>
              <a:gd name="connsiteY1" fmla="*/ 1639229 h 1683834"/>
              <a:gd name="connsiteX2" fmla="*/ 44605 w 4605454"/>
              <a:gd name="connsiteY2" fmla="*/ 1616926 h 1683834"/>
              <a:gd name="connsiteX3" fmla="*/ 66907 w 4605454"/>
              <a:gd name="connsiteY3" fmla="*/ 1583473 h 1683834"/>
              <a:gd name="connsiteX4" fmla="*/ 100361 w 4605454"/>
              <a:gd name="connsiteY4" fmla="*/ 1550019 h 1683834"/>
              <a:gd name="connsiteX5" fmla="*/ 122663 w 4605454"/>
              <a:gd name="connsiteY5" fmla="*/ 1516565 h 1683834"/>
              <a:gd name="connsiteX6" fmla="*/ 144966 w 4605454"/>
              <a:gd name="connsiteY6" fmla="*/ 1494263 h 1683834"/>
              <a:gd name="connsiteX7" fmla="*/ 178420 w 4605454"/>
              <a:gd name="connsiteY7" fmla="*/ 1427356 h 1683834"/>
              <a:gd name="connsiteX8" fmla="*/ 223024 w 4605454"/>
              <a:gd name="connsiteY8" fmla="*/ 1360448 h 1683834"/>
              <a:gd name="connsiteX9" fmla="*/ 245327 w 4605454"/>
              <a:gd name="connsiteY9" fmla="*/ 1282390 h 1683834"/>
              <a:gd name="connsiteX10" fmla="*/ 256478 w 4605454"/>
              <a:gd name="connsiteY10" fmla="*/ 1248936 h 1683834"/>
              <a:gd name="connsiteX11" fmla="*/ 267629 w 4605454"/>
              <a:gd name="connsiteY11" fmla="*/ 1204331 h 1683834"/>
              <a:gd name="connsiteX12" fmla="*/ 301083 w 4605454"/>
              <a:gd name="connsiteY12" fmla="*/ 1126273 h 1683834"/>
              <a:gd name="connsiteX13" fmla="*/ 356839 w 4605454"/>
              <a:gd name="connsiteY13" fmla="*/ 1059365 h 1683834"/>
              <a:gd name="connsiteX14" fmla="*/ 379141 w 4605454"/>
              <a:gd name="connsiteY14" fmla="*/ 1025912 h 1683834"/>
              <a:gd name="connsiteX15" fmla="*/ 401444 w 4605454"/>
              <a:gd name="connsiteY15" fmla="*/ 1003609 h 1683834"/>
              <a:gd name="connsiteX16" fmla="*/ 423746 w 4605454"/>
              <a:gd name="connsiteY16" fmla="*/ 970156 h 1683834"/>
              <a:gd name="connsiteX17" fmla="*/ 446049 w 4605454"/>
              <a:gd name="connsiteY17" fmla="*/ 947853 h 1683834"/>
              <a:gd name="connsiteX18" fmla="*/ 468351 w 4605454"/>
              <a:gd name="connsiteY18" fmla="*/ 914400 h 1683834"/>
              <a:gd name="connsiteX19" fmla="*/ 490654 w 4605454"/>
              <a:gd name="connsiteY19" fmla="*/ 892097 h 1683834"/>
              <a:gd name="connsiteX20" fmla="*/ 646771 w 4605454"/>
              <a:gd name="connsiteY20" fmla="*/ 691375 h 1683834"/>
              <a:gd name="connsiteX21" fmla="*/ 791737 w 4605454"/>
              <a:gd name="connsiteY21" fmla="*/ 579863 h 1683834"/>
              <a:gd name="connsiteX22" fmla="*/ 825190 w 4605454"/>
              <a:gd name="connsiteY22" fmla="*/ 568712 h 1683834"/>
              <a:gd name="connsiteX23" fmla="*/ 858644 w 4605454"/>
              <a:gd name="connsiteY23" fmla="*/ 546409 h 1683834"/>
              <a:gd name="connsiteX24" fmla="*/ 892098 w 4605454"/>
              <a:gd name="connsiteY24" fmla="*/ 535258 h 1683834"/>
              <a:gd name="connsiteX25" fmla="*/ 936702 w 4605454"/>
              <a:gd name="connsiteY25" fmla="*/ 501804 h 1683834"/>
              <a:gd name="connsiteX26" fmla="*/ 970156 w 4605454"/>
              <a:gd name="connsiteY26" fmla="*/ 490653 h 1683834"/>
              <a:gd name="connsiteX27" fmla="*/ 1037063 w 4605454"/>
              <a:gd name="connsiteY27" fmla="*/ 457200 h 1683834"/>
              <a:gd name="connsiteX28" fmla="*/ 1070517 w 4605454"/>
              <a:gd name="connsiteY28" fmla="*/ 434897 h 1683834"/>
              <a:gd name="connsiteX29" fmla="*/ 1092820 w 4605454"/>
              <a:gd name="connsiteY29" fmla="*/ 412595 h 1683834"/>
              <a:gd name="connsiteX30" fmla="*/ 1126273 w 4605454"/>
              <a:gd name="connsiteY30" fmla="*/ 401443 h 1683834"/>
              <a:gd name="connsiteX31" fmla="*/ 1148576 w 4605454"/>
              <a:gd name="connsiteY31" fmla="*/ 379141 h 1683834"/>
              <a:gd name="connsiteX32" fmla="*/ 1182029 w 4605454"/>
              <a:gd name="connsiteY32" fmla="*/ 367990 h 1683834"/>
              <a:gd name="connsiteX33" fmla="*/ 1204332 w 4605454"/>
              <a:gd name="connsiteY33" fmla="*/ 334536 h 1683834"/>
              <a:gd name="connsiteX34" fmla="*/ 1382751 w 4605454"/>
              <a:gd name="connsiteY34" fmla="*/ 211873 h 1683834"/>
              <a:gd name="connsiteX35" fmla="*/ 1416205 w 4605454"/>
              <a:gd name="connsiteY35" fmla="*/ 200722 h 1683834"/>
              <a:gd name="connsiteX36" fmla="*/ 1505415 w 4605454"/>
              <a:gd name="connsiteY36" fmla="*/ 178419 h 1683834"/>
              <a:gd name="connsiteX37" fmla="*/ 1538868 w 4605454"/>
              <a:gd name="connsiteY37" fmla="*/ 167268 h 1683834"/>
              <a:gd name="connsiteX38" fmla="*/ 1884556 w 4605454"/>
              <a:gd name="connsiteY38" fmla="*/ 178419 h 1683834"/>
              <a:gd name="connsiteX39" fmla="*/ 1929161 w 4605454"/>
              <a:gd name="connsiteY39" fmla="*/ 200722 h 1683834"/>
              <a:gd name="connsiteX40" fmla="*/ 1962615 w 4605454"/>
              <a:gd name="connsiteY40" fmla="*/ 211873 h 1683834"/>
              <a:gd name="connsiteX41" fmla="*/ 1996068 w 4605454"/>
              <a:gd name="connsiteY41" fmla="*/ 234175 h 1683834"/>
              <a:gd name="connsiteX42" fmla="*/ 2018371 w 4605454"/>
              <a:gd name="connsiteY42" fmla="*/ 256478 h 1683834"/>
              <a:gd name="connsiteX43" fmla="*/ 2118732 w 4605454"/>
              <a:gd name="connsiteY43" fmla="*/ 323385 h 1683834"/>
              <a:gd name="connsiteX44" fmla="*/ 2230244 w 4605454"/>
              <a:gd name="connsiteY44" fmla="*/ 434897 h 1683834"/>
              <a:gd name="connsiteX45" fmla="*/ 2297151 w 4605454"/>
              <a:gd name="connsiteY45" fmla="*/ 512956 h 1683834"/>
              <a:gd name="connsiteX46" fmla="*/ 2364059 w 4605454"/>
              <a:gd name="connsiteY46" fmla="*/ 591014 h 1683834"/>
              <a:gd name="connsiteX47" fmla="*/ 2386361 w 4605454"/>
              <a:gd name="connsiteY47" fmla="*/ 613317 h 1683834"/>
              <a:gd name="connsiteX48" fmla="*/ 2419815 w 4605454"/>
              <a:gd name="connsiteY48" fmla="*/ 646770 h 1683834"/>
              <a:gd name="connsiteX49" fmla="*/ 2442117 w 4605454"/>
              <a:gd name="connsiteY49" fmla="*/ 669073 h 1683834"/>
              <a:gd name="connsiteX50" fmla="*/ 2475571 w 4605454"/>
              <a:gd name="connsiteY50" fmla="*/ 680224 h 1683834"/>
              <a:gd name="connsiteX51" fmla="*/ 2553629 w 4605454"/>
              <a:gd name="connsiteY51" fmla="*/ 724829 h 1683834"/>
              <a:gd name="connsiteX52" fmla="*/ 2575932 w 4605454"/>
              <a:gd name="connsiteY52" fmla="*/ 747131 h 1683834"/>
              <a:gd name="connsiteX53" fmla="*/ 2620537 w 4605454"/>
              <a:gd name="connsiteY53" fmla="*/ 758283 h 1683834"/>
              <a:gd name="connsiteX54" fmla="*/ 2732049 w 4605454"/>
              <a:gd name="connsiteY54" fmla="*/ 780585 h 1683834"/>
              <a:gd name="connsiteX55" fmla="*/ 3010829 w 4605454"/>
              <a:gd name="connsiteY55" fmla="*/ 802887 h 1683834"/>
              <a:gd name="connsiteX56" fmla="*/ 3735659 w 4605454"/>
              <a:gd name="connsiteY56" fmla="*/ 802887 h 1683834"/>
              <a:gd name="connsiteX57" fmla="*/ 3836020 w 4605454"/>
              <a:gd name="connsiteY57" fmla="*/ 758283 h 1683834"/>
              <a:gd name="connsiteX58" fmla="*/ 3869473 w 4605454"/>
              <a:gd name="connsiteY58" fmla="*/ 747131 h 1683834"/>
              <a:gd name="connsiteX59" fmla="*/ 3925229 w 4605454"/>
              <a:gd name="connsiteY59" fmla="*/ 702526 h 1683834"/>
              <a:gd name="connsiteX60" fmla="*/ 3947532 w 4605454"/>
              <a:gd name="connsiteY60" fmla="*/ 680224 h 1683834"/>
              <a:gd name="connsiteX61" fmla="*/ 3992137 w 4605454"/>
              <a:gd name="connsiteY61" fmla="*/ 657922 h 1683834"/>
              <a:gd name="connsiteX62" fmla="*/ 4047893 w 4605454"/>
              <a:gd name="connsiteY62" fmla="*/ 613317 h 1683834"/>
              <a:gd name="connsiteX63" fmla="*/ 4081346 w 4605454"/>
              <a:gd name="connsiteY63" fmla="*/ 591014 h 1683834"/>
              <a:gd name="connsiteX64" fmla="*/ 4125951 w 4605454"/>
              <a:gd name="connsiteY64" fmla="*/ 546409 h 1683834"/>
              <a:gd name="connsiteX65" fmla="*/ 4170556 w 4605454"/>
              <a:gd name="connsiteY65" fmla="*/ 501804 h 1683834"/>
              <a:gd name="connsiteX66" fmla="*/ 4192859 w 4605454"/>
              <a:gd name="connsiteY66" fmla="*/ 479502 h 1683834"/>
              <a:gd name="connsiteX67" fmla="*/ 4226312 w 4605454"/>
              <a:gd name="connsiteY67" fmla="*/ 468351 h 1683834"/>
              <a:gd name="connsiteX68" fmla="*/ 4270917 w 4605454"/>
              <a:gd name="connsiteY68" fmla="*/ 401443 h 1683834"/>
              <a:gd name="connsiteX69" fmla="*/ 4293220 w 4605454"/>
              <a:gd name="connsiteY69" fmla="*/ 379141 h 1683834"/>
              <a:gd name="connsiteX70" fmla="*/ 4315522 w 4605454"/>
              <a:gd name="connsiteY70" fmla="*/ 345687 h 1683834"/>
              <a:gd name="connsiteX71" fmla="*/ 4348976 w 4605454"/>
              <a:gd name="connsiteY71" fmla="*/ 323385 h 1683834"/>
              <a:gd name="connsiteX72" fmla="*/ 4393581 w 4605454"/>
              <a:gd name="connsiteY72" fmla="*/ 289931 h 1683834"/>
              <a:gd name="connsiteX73" fmla="*/ 4415883 w 4605454"/>
              <a:gd name="connsiteY73" fmla="*/ 256478 h 1683834"/>
              <a:gd name="connsiteX74" fmla="*/ 4482790 w 4605454"/>
              <a:gd name="connsiteY74" fmla="*/ 189570 h 1683834"/>
              <a:gd name="connsiteX75" fmla="*/ 4505093 w 4605454"/>
              <a:gd name="connsiteY75" fmla="*/ 167268 h 1683834"/>
              <a:gd name="connsiteX76" fmla="*/ 4572000 w 4605454"/>
              <a:gd name="connsiteY76" fmla="*/ 55756 h 1683834"/>
              <a:gd name="connsiteX77" fmla="*/ 4594302 w 4605454"/>
              <a:gd name="connsiteY77" fmla="*/ 33453 h 1683834"/>
              <a:gd name="connsiteX78" fmla="*/ 4605454 w 4605454"/>
              <a:gd name="connsiteY78" fmla="*/ 0 h 1683834"/>
              <a:gd name="connsiteX0" fmla="*/ 0 w 4594302"/>
              <a:gd name="connsiteY0" fmla="*/ 1650381 h 1650381"/>
              <a:gd name="connsiteX1" fmla="*/ 22302 w 4594302"/>
              <a:gd name="connsiteY1" fmla="*/ 1605776 h 1650381"/>
              <a:gd name="connsiteX2" fmla="*/ 44605 w 4594302"/>
              <a:gd name="connsiteY2" fmla="*/ 1583473 h 1650381"/>
              <a:gd name="connsiteX3" fmla="*/ 66907 w 4594302"/>
              <a:gd name="connsiteY3" fmla="*/ 1550020 h 1650381"/>
              <a:gd name="connsiteX4" fmla="*/ 100361 w 4594302"/>
              <a:gd name="connsiteY4" fmla="*/ 1516566 h 1650381"/>
              <a:gd name="connsiteX5" fmla="*/ 122663 w 4594302"/>
              <a:gd name="connsiteY5" fmla="*/ 1483112 h 1650381"/>
              <a:gd name="connsiteX6" fmla="*/ 144966 w 4594302"/>
              <a:gd name="connsiteY6" fmla="*/ 1460810 h 1650381"/>
              <a:gd name="connsiteX7" fmla="*/ 178420 w 4594302"/>
              <a:gd name="connsiteY7" fmla="*/ 1393903 h 1650381"/>
              <a:gd name="connsiteX8" fmla="*/ 223024 w 4594302"/>
              <a:gd name="connsiteY8" fmla="*/ 1326995 h 1650381"/>
              <a:gd name="connsiteX9" fmla="*/ 245327 w 4594302"/>
              <a:gd name="connsiteY9" fmla="*/ 1248937 h 1650381"/>
              <a:gd name="connsiteX10" fmla="*/ 256478 w 4594302"/>
              <a:gd name="connsiteY10" fmla="*/ 1215483 h 1650381"/>
              <a:gd name="connsiteX11" fmla="*/ 267629 w 4594302"/>
              <a:gd name="connsiteY11" fmla="*/ 1170878 h 1650381"/>
              <a:gd name="connsiteX12" fmla="*/ 301083 w 4594302"/>
              <a:gd name="connsiteY12" fmla="*/ 1092820 h 1650381"/>
              <a:gd name="connsiteX13" fmla="*/ 356839 w 4594302"/>
              <a:gd name="connsiteY13" fmla="*/ 1025912 h 1650381"/>
              <a:gd name="connsiteX14" fmla="*/ 379141 w 4594302"/>
              <a:gd name="connsiteY14" fmla="*/ 992459 h 1650381"/>
              <a:gd name="connsiteX15" fmla="*/ 401444 w 4594302"/>
              <a:gd name="connsiteY15" fmla="*/ 970156 h 1650381"/>
              <a:gd name="connsiteX16" fmla="*/ 423746 w 4594302"/>
              <a:gd name="connsiteY16" fmla="*/ 936703 h 1650381"/>
              <a:gd name="connsiteX17" fmla="*/ 446049 w 4594302"/>
              <a:gd name="connsiteY17" fmla="*/ 914400 h 1650381"/>
              <a:gd name="connsiteX18" fmla="*/ 468351 w 4594302"/>
              <a:gd name="connsiteY18" fmla="*/ 880947 h 1650381"/>
              <a:gd name="connsiteX19" fmla="*/ 490654 w 4594302"/>
              <a:gd name="connsiteY19" fmla="*/ 858644 h 1650381"/>
              <a:gd name="connsiteX20" fmla="*/ 646771 w 4594302"/>
              <a:gd name="connsiteY20" fmla="*/ 657922 h 1650381"/>
              <a:gd name="connsiteX21" fmla="*/ 791737 w 4594302"/>
              <a:gd name="connsiteY21" fmla="*/ 546410 h 1650381"/>
              <a:gd name="connsiteX22" fmla="*/ 825190 w 4594302"/>
              <a:gd name="connsiteY22" fmla="*/ 535259 h 1650381"/>
              <a:gd name="connsiteX23" fmla="*/ 858644 w 4594302"/>
              <a:gd name="connsiteY23" fmla="*/ 512956 h 1650381"/>
              <a:gd name="connsiteX24" fmla="*/ 892098 w 4594302"/>
              <a:gd name="connsiteY24" fmla="*/ 501805 h 1650381"/>
              <a:gd name="connsiteX25" fmla="*/ 936702 w 4594302"/>
              <a:gd name="connsiteY25" fmla="*/ 468351 h 1650381"/>
              <a:gd name="connsiteX26" fmla="*/ 970156 w 4594302"/>
              <a:gd name="connsiteY26" fmla="*/ 457200 h 1650381"/>
              <a:gd name="connsiteX27" fmla="*/ 1037063 w 4594302"/>
              <a:gd name="connsiteY27" fmla="*/ 423747 h 1650381"/>
              <a:gd name="connsiteX28" fmla="*/ 1070517 w 4594302"/>
              <a:gd name="connsiteY28" fmla="*/ 401444 h 1650381"/>
              <a:gd name="connsiteX29" fmla="*/ 1092820 w 4594302"/>
              <a:gd name="connsiteY29" fmla="*/ 379142 h 1650381"/>
              <a:gd name="connsiteX30" fmla="*/ 1126273 w 4594302"/>
              <a:gd name="connsiteY30" fmla="*/ 367990 h 1650381"/>
              <a:gd name="connsiteX31" fmla="*/ 1148576 w 4594302"/>
              <a:gd name="connsiteY31" fmla="*/ 345688 h 1650381"/>
              <a:gd name="connsiteX32" fmla="*/ 1182029 w 4594302"/>
              <a:gd name="connsiteY32" fmla="*/ 334537 h 1650381"/>
              <a:gd name="connsiteX33" fmla="*/ 1204332 w 4594302"/>
              <a:gd name="connsiteY33" fmla="*/ 301083 h 1650381"/>
              <a:gd name="connsiteX34" fmla="*/ 1382751 w 4594302"/>
              <a:gd name="connsiteY34" fmla="*/ 178420 h 1650381"/>
              <a:gd name="connsiteX35" fmla="*/ 1416205 w 4594302"/>
              <a:gd name="connsiteY35" fmla="*/ 167269 h 1650381"/>
              <a:gd name="connsiteX36" fmla="*/ 1505415 w 4594302"/>
              <a:gd name="connsiteY36" fmla="*/ 144966 h 1650381"/>
              <a:gd name="connsiteX37" fmla="*/ 1538868 w 4594302"/>
              <a:gd name="connsiteY37" fmla="*/ 133815 h 1650381"/>
              <a:gd name="connsiteX38" fmla="*/ 1884556 w 4594302"/>
              <a:gd name="connsiteY38" fmla="*/ 144966 h 1650381"/>
              <a:gd name="connsiteX39" fmla="*/ 1929161 w 4594302"/>
              <a:gd name="connsiteY39" fmla="*/ 167269 h 1650381"/>
              <a:gd name="connsiteX40" fmla="*/ 1962615 w 4594302"/>
              <a:gd name="connsiteY40" fmla="*/ 178420 h 1650381"/>
              <a:gd name="connsiteX41" fmla="*/ 1996068 w 4594302"/>
              <a:gd name="connsiteY41" fmla="*/ 200722 h 1650381"/>
              <a:gd name="connsiteX42" fmla="*/ 2018371 w 4594302"/>
              <a:gd name="connsiteY42" fmla="*/ 223025 h 1650381"/>
              <a:gd name="connsiteX43" fmla="*/ 2118732 w 4594302"/>
              <a:gd name="connsiteY43" fmla="*/ 289932 h 1650381"/>
              <a:gd name="connsiteX44" fmla="*/ 2230244 w 4594302"/>
              <a:gd name="connsiteY44" fmla="*/ 401444 h 1650381"/>
              <a:gd name="connsiteX45" fmla="*/ 2297151 w 4594302"/>
              <a:gd name="connsiteY45" fmla="*/ 479503 h 1650381"/>
              <a:gd name="connsiteX46" fmla="*/ 2364059 w 4594302"/>
              <a:gd name="connsiteY46" fmla="*/ 557561 h 1650381"/>
              <a:gd name="connsiteX47" fmla="*/ 2386361 w 4594302"/>
              <a:gd name="connsiteY47" fmla="*/ 579864 h 1650381"/>
              <a:gd name="connsiteX48" fmla="*/ 2419815 w 4594302"/>
              <a:gd name="connsiteY48" fmla="*/ 613317 h 1650381"/>
              <a:gd name="connsiteX49" fmla="*/ 2442117 w 4594302"/>
              <a:gd name="connsiteY49" fmla="*/ 635620 h 1650381"/>
              <a:gd name="connsiteX50" fmla="*/ 2475571 w 4594302"/>
              <a:gd name="connsiteY50" fmla="*/ 646771 h 1650381"/>
              <a:gd name="connsiteX51" fmla="*/ 2553629 w 4594302"/>
              <a:gd name="connsiteY51" fmla="*/ 691376 h 1650381"/>
              <a:gd name="connsiteX52" fmla="*/ 2575932 w 4594302"/>
              <a:gd name="connsiteY52" fmla="*/ 713678 h 1650381"/>
              <a:gd name="connsiteX53" fmla="*/ 2620537 w 4594302"/>
              <a:gd name="connsiteY53" fmla="*/ 724830 h 1650381"/>
              <a:gd name="connsiteX54" fmla="*/ 2732049 w 4594302"/>
              <a:gd name="connsiteY54" fmla="*/ 747132 h 1650381"/>
              <a:gd name="connsiteX55" fmla="*/ 3010829 w 4594302"/>
              <a:gd name="connsiteY55" fmla="*/ 769434 h 1650381"/>
              <a:gd name="connsiteX56" fmla="*/ 3735659 w 4594302"/>
              <a:gd name="connsiteY56" fmla="*/ 769434 h 1650381"/>
              <a:gd name="connsiteX57" fmla="*/ 3836020 w 4594302"/>
              <a:gd name="connsiteY57" fmla="*/ 724830 h 1650381"/>
              <a:gd name="connsiteX58" fmla="*/ 3869473 w 4594302"/>
              <a:gd name="connsiteY58" fmla="*/ 713678 h 1650381"/>
              <a:gd name="connsiteX59" fmla="*/ 3925229 w 4594302"/>
              <a:gd name="connsiteY59" fmla="*/ 669073 h 1650381"/>
              <a:gd name="connsiteX60" fmla="*/ 3947532 w 4594302"/>
              <a:gd name="connsiteY60" fmla="*/ 646771 h 1650381"/>
              <a:gd name="connsiteX61" fmla="*/ 3992137 w 4594302"/>
              <a:gd name="connsiteY61" fmla="*/ 624469 h 1650381"/>
              <a:gd name="connsiteX62" fmla="*/ 4047893 w 4594302"/>
              <a:gd name="connsiteY62" fmla="*/ 579864 h 1650381"/>
              <a:gd name="connsiteX63" fmla="*/ 4081346 w 4594302"/>
              <a:gd name="connsiteY63" fmla="*/ 557561 h 1650381"/>
              <a:gd name="connsiteX64" fmla="*/ 4125951 w 4594302"/>
              <a:gd name="connsiteY64" fmla="*/ 512956 h 1650381"/>
              <a:gd name="connsiteX65" fmla="*/ 4170556 w 4594302"/>
              <a:gd name="connsiteY65" fmla="*/ 468351 h 1650381"/>
              <a:gd name="connsiteX66" fmla="*/ 4192859 w 4594302"/>
              <a:gd name="connsiteY66" fmla="*/ 446049 h 1650381"/>
              <a:gd name="connsiteX67" fmla="*/ 4226312 w 4594302"/>
              <a:gd name="connsiteY67" fmla="*/ 434898 h 1650381"/>
              <a:gd name="connsiteX68" fmla="*/ 4270917 w 4594302"/>
              <a:gd name="connsiteY68" fmla="*/ 367990 h 1650381"/>
              <a:gd name="connsiteX69" fmla="*/ 4293220 w 4594302"/>
              <a:gd name="connsiteY69" fmla="*/ 345688 h 1650381"/>
              <a:gd name="connsiteX70" fmla="*/ 4315522 w 4594302"/>
              <a:gd name="connsiteY70" fmla="*/ 312234 h 1650381"/>
              <a:gd name="connsiteX71" fmla="*/ 4348976 w 4594302"/>
              <a:gd name="connsiteY71" fmla="*/ 289932 h 1650381"/>
              <a:gd name="connsiteX72" fmla="*/ 4393581 w 4594302"/>
              <a:gd name="connsiteY72" fmla="*/ 256478 h 1650381"/>
              <a:gd name="connsiteX73" fmla="*/ 4415883 w 4594302"/>
              <a:gd name="connsiteY73" fmla="*/ 223025 h 1650381"/>
              <a:gd name="connsiteX74" fmla="*/ 4482790 w 4594302"/>
              <a:gd name="connsiteY74" fmla="*/ 156117 h 1650381"/>
              <a:gd name="connsiteX75" fmla="*/ 4505093 w 4594302"/>
              <a:gd name="connsiteY75" fmla="*/ 133815 h 1650381"/>
              <a:gd name="connsiteX76" fmla="*/ 4572000 w 4594302"/>
              <a:gd name="connsiteY76" fmla="*/ 22303 h 1650381"/>
              <a:gd name="connsiteX77" fmla="*/ 4594302 w 4594302"/>
              <a:gd name="connsiteY77" fmla="*/ 0 h 1650381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05093 w 4572000"/>
              <a:gd name="connsiteY75" fmla="*/ 111512 h 1628078"/>
              <a:gd name="connsiteX76" fmla="*/ 4572000 w 4572000"/>
              <a:gd name="connsiteY7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26312 w 4572000"/>
              <a:gd name="connsiteY67" fmla="*/ 412595 h 1628078"/>
              <a:gd name="connsiteX68" fmla="*/ 4270917 w 4572000"/>
              <a:gd name="connsiteY68" fmla="*/ 345687 h 1628078"/>
              <a:gd name="connsiteX69" fmla="*/ 4293220 w 4572000"/>
              <a:gd name="connsiteY69" fmla="*/ 323385 h 1628078"/>
              <a:gd name="connsiteX70" fmla="*/ 4315522 w 4572000"/>
              <a:gd name="connsiteY70" fmla="*/ 289931 h 1628078"/>
              <a:gd name="connsiteX71" fmla="*/ 4348976 w 4572000"/>
              <a:gd name="connsiteY71" fmla="*/ 267629 h 1628078"/>
              <a:gd name="connsiteX72" fmla="*/ 4393581 w 4572000"/>
              <a:gd name="connsiteY72" fmla="*/ 234175 h 1628078"/>
              <a:gd name="connsiteX73" fmla="*/ 4415883 w 4572000"/>
              <a:gd name="connsiteY73" fmla="*/ 200722 h 1628078"/>
              <a:gd name="connsiteX74" fmla="*/ 4482790 w 4572000"/>
              <a:gd name="connsiteY74" fmla="*/ 133814 h 1628078"/>
              <a:gd name="connsiteX75" fmla="*/ 4572000 w 4572000"/>
              <a:gd name="connsiteY7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3992137 w 4572000"/>
              <a:gd name="connsiteY61" fmla="*/ 602166 h 1628078"/>
              <a:gd name="connsiteX62" fmla="*/ 4047893 w 4572000"/>
              <a:gd name="connsiteY62" fmla="*/ 557561 h 1628078"/>
              <a:gd name="connsiteX63" fmla="*/ 4081346 w 4572000"/>
              <a:gd name="connsiteY63" fmla="*/ 535258 h 1628078"/>
              <a:gd name="connsiteX64" fmla="*/ 4125951 w 4572000"/>
              <a:gd name="connsiteY64" fmla="*/ 490653 h 1628078"/>
              <a:gd name="connsiteX65" fmla="*/ 4170556 w 4572000"/>
              <a:gd name="connsiteY65" fmla="*/ 446048 h 1628078"/>
              <a:gd name="connsiteX66" fmla="*/ 4192859 w 4572000"/>
              <a:gd name="connsiteY66" fmla="*/ 423746 h 1628078"/>
              <a:gd name="connsiteX67" fmla="*/ 4270917 w 4572000"/>
              <a:gd name="connsiteY67" fmla="*/ 345687 h 1628078"/>
              <a:gd name="connsiteX68" fmla="*/ 4293220 w 4572000"/>
              <a:gd name="connsiteY68" fmla="*/ 323385 h 1628078"/>
              <a:gd name="connsiteX69" fmla="*/ 4315522 w 4572000"/>
              <a:gd name="connsiteY69" fmla="*/ 289931 h 1628078"/>
              <a:gd name="connsiteX70" fmla="*/ 4348976 w 4572000"/>
              <a:gd name="connsiteY70" fmla="*/ 267629 h 1628078"/>
              <a:gd name="connsiteX71" fmla="*/ 4393581 w 4572000"/>
              <a:gd name="connsiteY71" fmla="*/ 234175 h 1628078"/>
              <a:gd name="connsiteX72" fmla="*/ 4415883 w 4572000"/>
              <a:gd name="connsiteY72" fmla="*/ 200722 h 1628078"/>
              <a:gd name="connsiteX73" fmla="*/ 4482790 w 4572000"/>
              <a:gd name="connsiteY73" fmla="*/ 133814 h 1628078"/>
              <a:gd name="connsiteX74" fmla="*/ 4572000 w 4572000"/>
              <a:gd name="connsiteY7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25229 w 4572000"/>
              <a:gd name="connsiteY59" fmla="*/ 646770 h 1628078"/>
              <a:gd name="connsiteX60" fmla="*/ 3947532 w 4572000"/>
              <a:gd name="connsiteY60" fmla="*/ 624468 h 1628078"/>
              <a:gd name="connsiteX61" fmla="*/ 4047893 w 4572000"/>
              <a:gd name="connsiteY61" fmla="*/ 557561 h 1628078"/>
              <a:gd name="connsiteX62" fmla="*/ 4081346 w 4572000"/>
              <a:gd name="connsiteY62" fmla="*/ 535258 h 1628078"/>
              <a:gd name="connsiteX63" fmla="*/ 4125951 w 4572000"/>
              <a:gd name="connsiteY63" fmla="*/ 490653 h 1628078"/>
              <a:gd name="connsiteX64" fmla="*/ 4170556 w 4572000"/>
              <a:gd name="connsiteY64" fmla="*/ 446048 h 1628078"/>
              <a:gd name="connsiteX65" fmla="*/ 4192859 w 4572000"/>
              <a:gd name="connsiteY65" fmla="*/ 423746 h 1628078"/>
              <a:gd name="connsiteX66" fmla="*/ 4270917 w 4572000"/>
              <a:gd name="connsiteY66" fmla="*/ 345687 h 1628078"/>
              <a:gd name="connsiteX67" fmla="*/ 4293220 w 4572000"/>
              <a:gd name="connsiteY67" fmla="*/ 323385 h 1628078"/>
              <a:gd name="connsiteX68" fmla="*/ 4315522 w 4572000"/>
              <a:gd name="connsiteY68" fmla="*/ 289931 h 1628078"/>
              <a:gd name="connsiteX69" fmla="*/ 4348976 w 4572000"/>
              <a:gd name="connsiteY69" fmla="*/ 267629 h 1628078"/>
              <a:gd name="connsiteX70" fmla="*/ 4393581 w 4572000"/>
              <a:gd name="connsiteY70" fmla="*/ 234175 h 1628078"/>
              <a:gd name="connsiteX71" fmla="*/ 4415883 w 4572000"/>
              <a:gd name="connsiteY71" fmla="*/ 200722 h 1628078"/>
              <a:gd name="connsiteX72" fmla="*/ 4482790 w 4572000"/>
              <a:gd name="connsiteY72" fmla="*/ 133814 h 1628078"/>
              <a:gd name="connsiteX73" fmla="*/ 4572000 w 4572000"/>
              <a:gd name="connsiteY7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47893 w 4572000"/>
              <a:gd name="connsiteY60" fmla="*/ 557561 h 1628078"/>
              <a:gd name="connsiteX61" fmla="*/ 4081346 w 4572000"/>
              <a:gd name="connsiteY61" fmla="*/ 535258 h 1628078"/>
              <a:gd name="connsiteX62" fmla="*/ 4125951 w 4572000"/>
              <a:gd name="connsiteY62" fmla="*/ 490653 h 1628078"/>
              <a:gd name="connsiteX63" fmla="*/ 4170556 w 4572000"/>
              <a:gd name="connsiteY63" fmla="*/ 446048 h 1628078"/>
              <a:gd name="connsiteX64" fmla="*/ 4192859 w 4572000"/>
              <a:gd name="connsiteY64" fmla="*/ 423746 h 1628078"/>
              <a:gd name="connsiteX65" fmla="*/ 4270917 w 4572000"/>
              <a:gd name="connsiteY65" fmla="*/ 345687 h 1628078"/>
              <a:gd name="connsiteX66" fmla="*/ 4293220 w 4572000"/>
              <a:gd name="connsiteY66" fmla="*/ 323385 h 1628078"/>
              <a:gd name="connsiteX67" fmla="*/ 4315522 w 4572000"/>
              <a:gd name="connsiteY67" fmla="*/ 289931 h 1628078"/>
              <a:gd name="connsiteX68" fmla="*/ 4348976 w 4572000"/>
              <a:gd name="connsiteY68" fmla="*/ 267629 h 1628078"/>
              <a:gd name="connsiteX69" fmla="*/ 4393581 w 4572000"/>
              <a:gd name="connsiteY69" fmla="*/ 234175 h 1628078"/>
              <a:gd name="connsiteX70" fmla="*/ 4415883 w 4572000"/>
              <a:gd name="connsiteY70" fmla="*/ 200722 h 1628078"/>
              <a:gd name="connsiteX71" fmla="*/ 4482790 w 4572000"/>
              <a:gd name="connsiteY71" fmla="*/ 133814 h 1628078"/>
              <a:gd name="connsiteX72" fmla="*/ 4572000 w 4572000"/>
              <a:gd name="connsiteY7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70556 w 4572000"/>
              <a:gd name="connsiteY62" fmla="*/ 446048 h 1628078"/>
              <a:gd name="connsiteX63" fmla="*/ 4192859 w 4572000"/>
              <a:gd name="connsiteY63" fmla="*/ 423746 h 1628078"/>
              <a:gd name="connsiteX64" fmla="*/ 4270917 w 4572000"/>
              <a:gd name="connsiteY64" fmla="*/ 345687 h 1628078"/>
              <a:gd name="connsiteX65" fmla="*/ 4293220 w 4572000"/>
              <a:gd name="connsiteY65" fmla="*/ 323385 h 1628078"/>
              <a:gd name="connsiteX66" fmla="*/ 4315522 w 4572000"/>
              <a:gd name="connsiteY66" fmla="*/ 289931 h 1628078"/>
              <a:gd name="connsiteX67" fmla="*/ 4348976 w 4572000"/>
              <a:gd name="connsiteY67" fmla="*/ 267629 h 1628078"/>
              <a:gd name="connsiteX68" fmla="*/ 4393581 w 4572000"/>
              <a:gd name="connsiteY68" fmla="*/ 234175 h 1628078"/>
              <a:gd name="connsiteX69" fmla="*/ 4415883 w 4572000"/>
              <a:gd name="connsiteY69" fmla="*/ 200722 h 1628078"/>
              <a:gd name="connsiteX70" fmla="*/ 4482790 w 4572000"/>
              <a:gd name="connsiteY70" fmla="*/ 133814 h 1628078"/>
              <a:gd name="connsiteX71" fmla="*/ 4572000 w 4572000"/>
              <a:gd name="connsiteY7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293220 w 4572000"/>
              <a:gd name="connsiteY64" fmla="*/ 323385 h 1628078"/>
              <a:gd name="connsiteX65" fmla="*/ 4315522 w 4572000"/>
              <a:gd name="connsiteY65" fmla="*/ 289931 h 1628078"/>
              <a:gd name="connsiteX66" fmla="*/ 4348976 w 4572000"/>
              <a:gd name="connsiteY66" fmla="*/ 267629 h 1628078"/>
              <a:gd name="connsiteX67" fmla="*/ 4393581 w 4572000"/>
              <a:gd name="connsiteY67" fmla="*/ 234175 h 1628078"/>
              <a:gd name="connsiteX68" fmla="*/ 4415883 w 4572000"/>
              <a:gd name="connsiteY68" fmla="*/ 200722 h 1628078"/>
              <a:gd name="connsiteX69" fmla="*/ 4482790 w 4572000"/>
              <a:gd name="connsiteY69" fmla="*/ 133814 h 1628078"/>
              <a:gd name="connsiteX70" fmla="*/ 4572000 w 4572000"/>
              <a:gd name="connsiteY7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48976 w 4572000"/>
              <a:gd name="connsiteY65" fmla="*/ 267629 h 1628078"/>
              <a:gd name="connsiteX66" fmla="*/ 4393581 w 4572000"/>
              <a:gd name="connsiteY66" fmla="*/ 234175 h 1628078"/>
              <a:gd name="connsiteX67" fmla="*/ 4415883 w 4572000"/>
              <a:gd name="connsiteY67" fmla="*/ 200722 h 1628078"/>
              <a:gd name="connsiteX68" fmla="*/ 4482790 w 4572000"/>
              <a:gd name="connsiteY68" fmla="*/ 133814 h 1628078"/>
              <a:gd name="connsiteX69" fmla="*/ 4572000 w 4572000"/>
              <a:gd name="connsiteY6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393581 w 4572000"/>
              <a:gd name="connsiteY65" fmla="*/ 234175 h 1628078"/>
              <a:gd name="connsiteX66" fmla="*/ 4415883 w 4572000"/>
              <a:gd name="connsiteY66" fmla="*/ 200722 h 1628078"/>
              <a:gd name="connsiteX67" fmla="*/ 4482790 w 4572000"/>
              <a:gd name="connsiteY67" fmla="*/ 133814 h 1628078"/>
              <a:gd name="connsiteX68" fmla="*/ 4572000 w 4572000"/>
              <a:gd name="connsiteY6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869473 w 4572000"/>
              <a:gd name="connsiteY58" fmla="*/ 691375 h 1628078"/>
              <a:gd name="connsiteX59" fmla="*/ 3947532 w 4572000"/>
              <a:gd name="connsiteY59" fmla="*/ 624468 h 1628078"/>
              <a:gd name="connsiteX60" fmla="*/ 4081346 w 4572000"/>
              <a:gd name="connsiteY60" fmla="*/ 535258 h 1628078"/>
              <a:gd name="connsiteX61" fmla="*/ 4125951 w 4572000"/>
              <a:gd name="connsiteY61" fmla="*/ 490653 h 1628078"/>
              <a:gd name="connsiteX62" fmla="*/ 4192859 w 4572000"/>
              <a:gd name="connsiteY62" fmla="*/ 423746 h 1628078"/>
              <a:gd name="connsiteX63" fmla="*/ 4270917 w 4572000"/>
              <a:gd name="connsiteY63" fmla="*/ 345687 h 1628078"/>
              <a:gd name="connsiteX64" fmla="*/ 4315522 w 4572000"/>
              <a:gd name="connsiteY64" fmla="*/ 289931 h 1628078"/>
              <a:gd name="connsiteX65" fmla="*/ 4415883 w 4572000"/>
              <a:gd name="connsiteY65" fmla="*/ 200722 h 1628078"/>
              <a:gd name="connsiteX66" fmla="*/ 4482790 w 4572000"/>
              <a:gd name="connsiteY66" fmla="*/ 133814 h 1628078"/>
              <a:gd name="connsiteX67" fmla="*/ 4572000 w 4572000"/>
              <a:gd name="connsiteY6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836020 w 4572000"/>
              <a:gd name="connsiteY57" fmla="*/ 702527 h 1628078"/>
              <a:gd name="connsiteX58" fmla="*/ 3947532 w 4572000"/>
              <a:gd name="connsiteY58" fmla="*/ 624468 h 1628078"/>
              <a:gd name="connsiteX59" fmla="*/ 4081346 w 4572000"/>
              <a:gd name="connsiteY59" fmla="*/ 535258 h 1628078"/>
              <a:gd name="connsiteX60" fmla="*/ 4125951 w 4572000"/>
              <a:gd name="connsiteY60" fmla="*/ 490653 h 1628078"/>
              <a:gd name="connsiteX61" fmla="*/ 4192859 w 4572000"/>
              <a:gd name="connsiteY61" fmla="*/ 423746 h 1628078"/>
              <a:gd name="connsiteX62" fmla="*/ 4270917 w 4572000"/>
              <a:gd name="connsiteY62" fmla="*/ 345687 h 1628078"/>
              <a:gd name="connsiteX63" fmla="*/ 4315522 w 4572000"/>
              <a:gd name="connsiteY63" fmla="*/ 289931 h 1628078"/>
              <a:gd name="connsiteX64" fmla="*/ 4415883 w 4572000"/>
              <a:gd name="connsiteY64" fmla="*/ 200722 h 1628078"/>
              <a:gd name="connsiteX65" fmla="*/ 4482790 w 4572000"/>
              <a:gd name="connsiteY65" fmla="*/ 133814 h 1628078"/>
              <a:gd name="connsiteX66" fmla="*/ 4572000 w 4572000"/>
              <a:gd name="connsiteY6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3947532 w 4572000"/>
              <a:gd name="connsiteY57" fmla="*/ 624468 h 1628078"/>
              <a:gd name="connsiteX58" fmla="*/ 4081346 w 4572000"/>
              <a:gd name="connsiteY58" fmla="*/ 535258 h 1628078"/>
              <a:gd name="connsiteX59" fmla="*/ 4125951 w 4572000"/>
              <a:gd name="connsiteY59" fmla="*/ 490653 h 1628078"/>
              <a:gd name="connsiteX60" fmla="*/ 4192859 w 4572000"/>
              <a:gd name="connsiteY60" fmla="*/ 423746 h 1628078"/>
              <a:gd name="connsiteX61" fmla="*/ 4270917 w 4572000"/>
              <a:gd name="connsiteY61" fmla="*/ 345687 h 1628078"/>
              <a:gd name="connsiteX62" fmla="*/ 4315522 w 4572000"/>
              <a:gd name="connsiteY62" fmla="*/ 289931 h 1628078"/>
              <a:gd name="connsiteX63" fmla="*/ 4415883 w 4572000"/>
              <a:gd name="connsiteY63" fmla="*/ 200722 h 1628078"/>
              <a:gd name="connsiteX64" fmla="*/ 4482790 w 4572000"/>
              <a:gd name="connsiteY64" fmla="*/ 133814 h 1628078"/>
              <a:gd name="connsiteX65" fmla="*/ 4572000 w 4572000"/>
              <a:gd name="connsiteY6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010829 w 4572000"/>
              <a:gd name="connsiteY55" fmla="*/ 747131 h 1628078"/>
              <a:gd name="connsiteX56" fmla="*/ 3735659 w 4572000"/>
              <a:gd name="connsiteY56" fmla="*/ 747131 h 1628078"/>
              <a:gd name="connsiteX57" fmla="*/ 4081346 w 4572000"/>
              <a:gd name="connsiteY57" fmla="*/ 535258 h 1628078"/>
              <a:gd name="connsiteX58" fmla="*/ 4125951 w 4572000"/>
              <a:gd name="connsiteY58" fmla="*/ 490653 h 1628078"/>
              <a:gd name="connsiteX59" fmla="*/ 4192859 w 4572000"/>
              <a:gd name="connsiteY59" fmla="*/ 423746 h 1628078"/>
              <a:gd name="connsiteX60" fmla="*/ 4270917 w 4572000"/>
              <a:gd name="connsiteY60" fmla="*/ 345687 h 1628078"/>
              <a:gd name="connsiteX61" fmla="*/ 4315522 w 4572000"/>
              <a:gd name="connsiteY61" fmla="*/ 289931 h 1628078"/>
              <a:gd name="connsiteX62" fmla="*/ 4415883 w 4572000"/>
              <a:gd name="connsiteY62" fmla="*/ 200722 h 1628078"/>
              <a:gd name="connsiteX63" fmla="*/ 4482790 w 4572000"/>
              <a:gd name="connsiteY63" fmla="*/ 133814 h 1628078"/>
              <a:gd name="connsiteX64" fmla="*/ 4572000 w 4572000"/>
              <a:gd name="connsiteY6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620537 w 4572000"/>
              <a:gd name="connsiteY53" fmla="*/ 702527 h 1628078"/>
              <a:gd name="connsiteX54" fmla="*/ 2732049 w 4572000"/>
              <a:gd name="connsiteY54" fmla="*/ 724829 h 1628078"/>
              <a:gd name="connsiteX55" fmla="*/ 3735659 w 4572000"/>
              <a:gd name="connsiteY55" fmla="*/ 747131 h 1628078"/>
              <a:gd name="connsiteX56" fmla="*/ 4081346 w 4572000"/>
              <a:gd name="connsiteY56" fmla="*/ 535258 h 1628078"/>
              <a:gd name="connsiteX57" fmla="*/ 4125951 w 4572000"/>
              <a:gd name="connsiteY57" fmla="*/ 490653 h 1628078"/>
              <a:gd name="connsiteX58" fmla="*/ 4192859 w 4572000"/>
              <a:gd name="connsiteY58" fmla="*/ 423746 h 1628078"/>
              <a:gd name="connsiteX59" fmla="*/ 4270917 w 4572000"/>
              <a:gd name="connsiteY59" fmla="*/ 345687 h 1628078"/>
              <a:gd name="connsiteX60" fmla="*/ 4315522 w 4572000"/>
              <a:gd name="connsiteY60" fmla="*/ 289931 h 1628078"/>
              <a:gd name="connsiteX61" fmla="*/ 4415883 w 4572000"/>
              <a:gd name="connsiteY61" fmla="*/ 200722 h 1628078"/>
              <a:gd name="connsiteX62" fmla="*/ 4482790 w 4572000"/>
              <a:gd name="connsiteY62" fmla="*/ 133814 h 1628078"/>
              <a:gd name="connsiteX63" fmla="*/ 4572000 w 4572000"/>
              <a:gd name="connsiteY6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575932 w 4572000"/>
              <a:gd name="connsiteY52" fmla="*/ 691375 h 1628078"/>
              <a:gd name="connsiteX53" fmla="*/ 2732049 w 4572000"/>
              <a:gd name="connsiteY53" fmla="*/ 724829 h 1628078"/>
              <a:gd name="connsiteX54" fmla="*/ 3735659 w 4572000"/>
              <a:gd name="connsiteY54" fmla="*/ 747131 h 1628078"/>
              <a:gd name="connsiteX55" fmla="*/ 4081346 w 4572000"/>
              <a:gd name="connsiteY55" fmla="*/ 535258 h 1628078"/>
              <a:gd name="connsiteX56" fmla="*/ 4125951 w 4572000"/>
              <a:gd name="connsiteY56" fmla="*/ 490653 h 1628078"/>
              <a:gd name="connsiteX57" fmla="*/ 4192859 w 4572000"/>
              <a:gd name="connsiteY57" fmla="*/ 423746 h 1628078"/>
              <a:gd name="connsiteX58" fmla="*/ 4270917 w 4572000"/>
              <a:gd name="connsiteY58" fmla="*/ 345687 h 1628078"/>
              <a:gd name="connsiteX59" fmla="*/ 4315522 w 4572000"/>
              <a:gd name="connsiteY59" fmla="*/ 289931 h 1628078"/>
              <a:gd name="connsiteX60" fmla="*/ 4415883 w 4572000"/>
              <a:gd name="connsiteY60" fmla="*/ 200722 h 1628078"/>
              <a:gd name="connsiteX61" fmla="*/ 4482790 w 4572000"/>
              <a:gd name="connsiteY61" fmla="*/ 133814 h 1628078"/>
              <a:gd name="connsiteX62" fmla="*/ 4572000 w 4572000"/>
              <a:gd name="connsiteY6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553629 w 4572000"/>
              <a:gd name="connsiteY51" fmla="*/ 669073 h 1628078"/>
              <a:gd name="connsiteX52" fmla="*/ 2732049 w 4572000"/>
              <a:gd name="connsiteY52" fmla="*/ 724829 h 1628078"/>
              <a:gd name="connsiteX53" fmla="*/ 3735659 w 4572000"/>
              <a:gd name="connsiteY53" fmla="*/ 747131 h 1628078"/>
              <a:gd name="connsiteX54" fmla="*/ 4081346 w 4572000"/>
              <a:gd name="connsiteY54" fmla="*/ 535258 h 1628078"/>
              <a:gd name="connsiteX55" fmla="*/ 4125951 w 4572000"/>
              <a:gd name="connsiteY55" fmla="*/ 490653 h 1628078"/>
              <a:gd name="connsiteX56" fmla="*/ 4192859 w 4572000"/>
              <a:gd name="connsiteY56" fmla="*/ 423746 h 1628078"/>
              <a:gd name="connsiteX57" fmla="*/ 4270917 w 4572000"/>
              <a:gd name="connsiteY57" fmla="*/ 345687 h 1628078"/>
              <a:gd name="connsiteX58" fmla="*/ 4315522 w 4572000"/>
              <a:gd name="connsiteY58" fmla="*/ 289931 h 1628078"/>
              <a:gd name="connsiteX59" fmla="*/ 4415883 w 4572000"/>
              <a:gd name="connsiteY59" fmla="*/ 200722 h 1628078"/>
              <a:gd name="connsiteX60" fmla="*/ 4482790 w 4572000"/>
              <a:gd name="connsiteY60" fmla="*/ 133814 h 1628078"/>
              <a:gd name="connsiteX61" fmla="*/ 4572000 w 4572000"/>
              <a:gd name="connsiteY6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475571 w 4572000"/>
              <a:gd name="connsiteY50" fmla="*/ 624468 h 1628078"/>
              <a:gd name="connsiteX51" fmla="*/ 2732049 w 4572000"/>
              <a:gd name="connsiteY51" fmla="*/ 724829 h 1628078"/>
              <a:gd name="connsiteX52" fmla="*/ 3735659 w 4572000"/>
              <a:gd name="connsiteY52" fmla="*/ 747131 h 1628078"/>
              <a:gd name="connsiteX53" fmla="*/ 4081346 w 4572000"/>
              <a:gd name="connsiteY53" fmla="*/ 535258 h 1628078"/>
              <a:gd name="connsiteX54" fmla="*/ 4125951 w 4572000"/>
              <a:gd name="connsiteY54" fmla="*/ 490653 h 1628078"/>
              <a:gd name="connsiteX55" fmla="*/ 4192859 w 4572000"/>
              <a:gd name="connsiteY55" fmla="*/ 423746 h 1628078"/>
              <a:gd name="connsiteX56" fmla="*/ 4270917 w 4572000"/>
              <a:gd name="connsiteY56" fmla="*/ 345687 h 1628078"/>
              <a:gd name="connsiteX57" fmla="*/ 4315522 w 4572000"/>
              <a:gd name="connsiteY57" fmla="*/ 289931 h 1628078"/>
              <a:gd name="connsiteX58" fmla="*/ 4415883 w 4572000"/>
              <a:gd name="connsiteY58" fmla="*/ 200722 h 1628078"/>
              <a:gd name="connsiteX59" fmla="*/ 4482790 w 4572000"/>
              <a:gd name="connsiteY59" fmla="*/ 133814 h 1628078"/>
              <a:gd name="connsiteX60" fmla="*/ 4572000 w 4572000"/>
              <a:gd name="connsiteY6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442117 w 4572000"/>
              <a:gd name="connsiteY49" fmla="*/ 613317 h 1628078"/>
              <a:gd name="connsiteX50" fmla="*/ 2732049 w 4572000"/>
              <a:gd name="connsiteY50" fmla="*/ 724829 h 1628078"/>
              <a:gd name="connsiteX51" fmla="*/ 3735659 w 4572000"/>
              <a:gd name="connsiteY51" fmla="*/ 747131 h 1628078"/>
              <a:gd name="connsiteX52" fmla="*/ 4081346 w 4572000"/>
              <a:gd name="connsiteY52" fmla="*/ 535258 h 1628078"/>
              <a:gd name="connsiteX53" fmla="*/ 4125951 w 4572000"/>
              <a:gd name="connsiteY53" fmla="*/ 490653 h 1628078"/>
              <a:gd name="connsiteX54" fmla="*/ 4192859 w 4572000"/>
              <a:gd name="connsiteY54" fmla="*/ 423746 h 1628078"/>
              <a:gd name="connsiteX55" fmla="*/ 4270917 w 4572000"/>
              <a:gd name="connsiteY55" fmla="*/ 345687 h 1628078"/>
              <a:gd name="connsiteX56" fmla="*/ 4315522 w 4572000"/>
              <a:gd name="connsiteY56" fmla="*/ 289931 h 1628078"/>
              <a:gd name="connsiteX57" fmla="*/ 4415883 w 4572000"/>
              <a:gd name="connsiteY57" fmla="*/ 200722 h 1628078"/>
              <a:gd name="connsiteX58" fmla="*/ 4482790 w 4572000"/>
              <a:gd name="connsiteY58" fmla="*/ 133814 h 1628078"/>
              <a:gd name="connsiteX59" fmla="*/ 4572000 w 4572000"/>
              <a:gd name="connsiteY5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419815 w 4572000"/>
              <a:gd name="connsiteY48" fmla="*/ 591014 h 1628078"/>
              <a:gd name="connsiteX49" fmla="*/ 2732049 w 4572000"/>
              <a:gd name="connsiteY49" fmla="*/ 724829 h 1628078"/>
              <a:gd name="connsiteX50" fmla="*/ 3735659 w 4572000"/>
              <a:gd name="connsiteY50" fmla="*/ 747131 h 1628078"/>
              <a:gd name="connsiteX51" fmla="*/ 4081346 w 4572000"/>
              <a:gd name="connsiteY51" fmla="*/ 535258 h 1628078"/>
              <a:gd name="connsiteX52" fmla="*/ 4125951 w 4572000"/>
              <a:gd name="connsiteY52" fmla="*/ 490653 h 1628078"/>
              <a:gd name="connsiteX53" fmla="*/ 4192859 w 4572000"/>
              <a:gd name="connsiteY53" fmla="*/ 423746 h 1628078"/>
              <a:gd name="connsiteX54" fmla="*/ 4270917 w 4572000"/>
              <a:gd name="connsiteY54" fmla="*/ 345687 h 1628078"/>
              <a:gd name="connsiteX55" fmla="*/ 4315522 w 4572000"/>
              <a:gd name="connsiteY55" fmla="*/ 289931 h 1628078"/>
              <a:gd name="connsiteX56" fmla="*/ 4415883 w 4572000"/>
              <a:gd name="connsiteY56" fmla="*/ 200722 h 1628078"/>
              <a:gd name="connsiteX57" fmla="*/ 4482790 w 4572000"/>
              <a:gd name="connsiteY57" fmla="*/ 133814 h 1628078"/>
              <a:gd name="connsiteX58" fmla="*/ 4572000 w 4572000"/>
              <a:gd name="connsiteY5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386361 w 4572000"/>
              <a:gd name="connsiteY47" fmla="*/ 557561 h 1628078"/>
              <a:gd name="connsiteX48" fmla="*/ 2732049 w 4572000"/>
              <a:gd name="connsiteY48" fmla="*/ 724829 h 1628078"/>
              <a:gd name="connsiteX49" fmla="*/ 3735659 w 4572000"/>
              <a:gd name="connsiteY49" fmla="*/ 747131 h 1628078"/>
              <a:gd name="connsiteX50" fmla="*/ 4081346 w 4572000"/>
              <a:gd name="connsiteY50" fmla="*/ 535258 h 1628078"/>
              <a:gd name="connsiteX51" fmla="*/ 4125951 w 4572000"/>
              <a:gd name="connsiteY51" fmla="*/ 490653 h 1628078"/>
              <a:gd name="connsiteX52" fmla="*/ 4192859 w 4572000"/>
              <a:gd name="connsiteY52" fmla="*/ 423746 h 1628078"/>
              <a:gd name="connsiteX53" fmla="*/ 4270917 w 4572000"/>
              <a:gd name="connsiteY53" fmla="*/ 345687 h 1628078"/>
              <a:gd name="connsiteX54" fmla="*/ 4315522 w 4572000"/>
              <a:gd name="connsiteY54" fmla="*/ 289931 h 1628078"/>
              <a:gd name="connsiteX55" fmla="*/ 4415883 w 4572000"/>
              <a:gd name="connsiteY55" fmla="*/ 200722 h 1628078"/>
              <a:gd name="connsiteX56" fmla="*/ 4482790 w 4572000"/>
              <a:gd name="connsiteY56" fmla="*/ 133814 h 1628078"/>
              <a:gd name="connsiteX57" fmla="*/ 4572000 w 4572000"/>
              <a:gd name="connsiteY5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297151 w 4572000"/>
              <a:gd name="connsiteY45" fmla="*/ 457200 h 1628078"/>
              <a:gd name="connsiteX46" fmla="*/ 2364059 w 4572000"/>
              <a:gd name="connsiteY46" fmla="*/ 535258 h 1628078"/>
              <a:gd name="connsiteX47" fmla="*/ 2732049 w 4572000"/>
              <a:gd name="connsiteY47" fmla="*/ 724829 h 1628078"/>
              <a:gd name="connsiteX48" fmla="*/ 3735659 w 4572000"/>
              <a:gd name="connsiteY48" fmla="*/ 747131 h 1628078"/>
              <a:gd name="connsiteX49" fmla="*/ 4081346 w 4572000"/>
              <a:gd name="connsiteY49" fmla="*/ 535258 h 1628078"/>
              <a:gd name="connsiteX50" fmla="*/ 4125951 w 4572000"/>
              <a:gd name="connsiteY50" fmla="*/ 490653 h 1628078"/>
              <a:gd name="connsiteX51" fmla="*/ 4192859 w 4572000"/>
              <a:gd name="connsiteY51" fmla="*/ 423746 h 1628078"/>
              <a:gd name="connsiteX52" fmla="*/ 4270917 w 4572000"/>
              <a:gd name="connsiteY52" fmla="*/ 345687 h 1628078"/>
              <a:gd name="connsiteX53" fmla="*/ 4315522 w 4572000"/>
              <a:gd name="connsiteY53" fmla="*/ 289931 h 1628078"/>
              <a:gd name="connsiteX54" fmla="*/ 4415883 w 4572000"/>
              <a:gd name="connsiteY54" fmla="*/ 200722 h 1628078"/>
              <a:gd name="connsiteX55" fmla="*/ 4482790 w 4572000"/>
              <a:gd name="connsiteY55" fmla="*/ 133814 h 1628078"/>
              <a:gd name="connsiteX56" fmla="*/ 4572000 w 4572000"/>
              <a:gd name="connsiteY5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230244 w 4572000"/>
              <a:gd name="connsiteY44" fmla="*/ 379141 h 1628078"/>
              <a:gd name="connsiteX45" fmla="*/ 2364059 w 4572000"/>
              <a:gd name="connsiteY45" fmla="*/ 535258 h 1628078"/>
              <a:gd name="connsiteX46" fmla="*/ 2732049 w 4572000"/>
              <a:gd name="connsiteY46" fmla="*/ 724829 h 1628078"/>
              <a:gd name="connsiteX47" fmla="*/ 3735659 w 4572000"/>
              <a:gd name="connsiteY47" fmla="*/ 747131 h 1628078"/>
              <a:gd name="connsiteX48" fmla="*/ 4081346 w 4572000"/>
              <a:gd name="connsiteY48" fmla="*/ 535258 h 1628078"/>
              <a:gd name="connsiteX49" fmla="*/ 4125951 w 4572000"/>
              <a:gd name="connsiteY49" fmla="*/ 490653 h 1628078"/>
              <a:gd name="connsiteX50" fmla="*/ 4192859 w 4572000"/>
              <a:gd name="connsiteY50" fmla="*/ 423746 h 1628078"/>
              <a:gd name="connsiteX51" fmla="*/ 4270917 w 4572000"/>
              <a:gd name="connsiteY51" fmla="*/ 345687 h 1628078"/>
              <a:gd name="connsiteX52" fmla="*/ 4315522 w 4572000"/>
              <a:gd name="connsiteY52" fmla="*/ 289931 h 1628078"/>
              <a:gd name="connsiteX53" fmla="*/ 4415883 w 4572000"/>
              <a:gd name="connsiteY53" fmla="*/ 200722 h 1628078"/>
              <a:gd name="connsiteX54" fmla="*/ 4482790 w 4572000"/>
              <a:gd name="connsiteY54" fmla="*/ 133814 h 1628078"/>
              <a:gd name="connsiteX55" fmla="*/ 4572000 w 4572000"/>
              <a:gd name="connsiteY5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62615 w 4572000"/>
              <a:gd name="connsiteY40" fmla="*/ 156117 h 1628078"/>
              <a:gd name="connsiteX41" fmla="*/ 1996068 w 4572000"/>
              <a:gd name="connsiteY41" fmla="*/ 178419 h 1628078"/>
              <a:gd name="connsiteX42" fmla="*/ 2018371 w 4572000"/>
              <a:gd name="connsiteY42" fmla="*/ 200722 h 1628078"/>
              <a:gd name="connsiteX43" fmla="*/ 2118732 w 4572000"/>
              <a:gd name="connsiteY43" fmla="*/ 267629 h 1628078"/>
              <a:gd name="connsiteX44" fmla="*/ 2364059 w 4572000"/>
              <a:gd name="connsiteY44" fmla="*/ 535258 h 1628078"/>
              <a:gd name="connsiteX45" fmla="*/ 2732049 w 4572000"/>
              <a:gd name="connsiteY45" fmla="*/ 724829 h 1628078"/>
              <a:gd name="connsiteX46" fmla="*/ 3735659 w 4572000"/>
              <a:gd name="connsiteY46" fmla="*/ 747131 h 1628078"/>
              <a:gd name="connsiteX47" fmla="*/ 4081346 w 4572000"/>
              <a:gd name="connsiteY47" fmla="*/ 535258 h 1628078"/>
              <a:gd name="connsiteX48" fmla="*/ 4125951 w 4572000"/>
              <a:gd name="connsiteY48" fmla="*/ 490653 h 1628078"/>
              <a:gd name="connsiteX49" fmla="*/ 4192859 w 4572000"/>
              <a:gd name="connsiteY49" fmla="*/ 423746 h 1628078"/>
              <a:gd name="connsiteX50" fmla="*/ 4270917 w 4572000"/>
              <a:gd name="connsiteY50" fmla="*/ 345687 h 1628078"/>
              <a:gd name="connsiteX51" fmla="*/ 4315522 w 4572000"/>
              <a:gd name="connsiteY51" fmla="*/ 289931 h 1628078"/>
              <a:gd name="connsiteX52" fmla="*/ 4415883 w 4572000"/>
              <a:gd name="connsiteY52" fmla="*/ 200722 h 1628078"/>
              <a:gd name="connsiteX53" fmla="*/ 4482790 w 4572000"/>
              <a:gd name="connsiteY53" fmla="*/ 133814 h 1628078"/>
              <a:gd name="connsiteX54" fmla="*/ 4572000 w 4572000"/>
              <a:gd name="connsiteY5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018371 w 4572000"/>
              <a:gd name="connsiteY41" fmla="*/ 200722 h 1628078"/>
              <a:gd name="connsiteX42" fmla="*/ 2118732 w 4572000"/>
              <a:gd name="connsiteY42" fmla="*/ 267629 h 1628078"/>
              <a:gd name="connsiteX43" fmla="*/ 2364059 w 4572000"/>
              <a:gd name="connsiteY43" fmla="*/ 535258 h 1628078"/>
              <a:gd name="connsiteX44" fmla="*/ 2732049 w 4572000"/>
              <a:gd name="connsiteY44" fmla="*/ 724829 h 1628078"/>
              <a:gd name="connsiteX45" fmla="*/ 3735659 w 4572000"/>
              <a:gd name="connsiteY45" fmla="*/ 747131 h 1628078"/>
              <a:gd name="connsiteX46" fmla="*/ 4081346 w 4572000"/>
              <a:gd name="connsiteY46" fmla="*/ 535258 h 1628078"/>
              <a:gd name="connsiteX47" fmla="*/ 4125951 w 4572000"/>
              <a:gd name="connsiteY47" fmla="*/ 490653 h 1628078"/>
              <a:gd name="connsiteX48" fmla="*/ 4192859 w 4572000"/>
              <a:gd name="connsiteY48" fmla="*/ 423746 h 1628078"/>
              <a:gd name="connsiteX49" fmla="*/ 4270917 w 4572000"/>
              <a:gd name="connsiteY49" fmla="*/ 345687 h 1628078"/>
              <a:gd name="connsiteX50" fmla="*/ 4315522 w 4572000"/>
              <a:gd name="connsiteY50" fmla="*/ 289931 h 1628078"/>
              <a:gd name="connsiteX51" fmla="*/ 4415883 w 4572000"/>
              <a:gd name="connsiteY51" fmla="*/ 200722 h 1628078"/>
              <a:gd name="connsiteX52" fmla="*/ 4482790 w 4572000"/>
              <a:gd name="connsiteY52" fmla="*/ 133814 h 1628078"/>
              <a:gd name="connsiteX53" fmla="*/ 4572000 w 4572000"/>
              <a:gd name="connsiteY5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29161 w 4572000"/>
              <a:gd name="connsiteY39" fmla="*/ 144966 h 1628078"/>
              <a:gd name="connsiteX40" fmla="*/ 1996068 w 4572000"/>
              <a:gd name="connsiteY40" fmla="*/ 178419 h 1628078"/>
              <a:gd name="connsiteX41" fmla="*/ 2118732 w 4572000"/>
              <a:gd name="connsiteY41" fmla="*/ 267629 h 1628078"/>
              <a:gd name="connsiteX42" fmla="*/ 2364059 w 4572000"/>
              <a:gd name="connsiteY42" fmla="*/ 535258 h 1628078"/>
              <a:gd name="connsiteX43" fmla="*/ 2732049 w 4572000"/>
              <a:gd name="connsiteY43" fmla="*/ 724829 h 1628078"/>
              <a:gd name="connsiteX44" fmla="*/ 3735659 w 4572000"/>
              <a:gd name="connsiteY44" fmla="*/ 747131 h 1628078"/>
              <a:gd name="connsiteX45" fmla="*/ 4081346 w 4572000"/>
              <a:gd name="connsiteY45" fmla="*/ 535258 h 1628078"/>
              <a:gd name="connsiteX46" fmla="*/ 4125951 w 4572000"/>
              <a:gd name="connsiteY46" fmla="*/ 490653 h 1628078"/>
              <a:gd name="connsiteX47" fmla="*/ 4192859 w 4572000"/>
              <a:gd name="connsiteY47" fmla="*/ 423746 h 1628078"/>
              <a:gd name="connsiteX48" fmla="*/ 4270917 w 4572000"/>
              <a:gd name="connsiteY48" fmla="*/ 345687 h 1628078"/>
              <a:gd name="connsiteX49" fmla="*/ 4315522 w 4572000"/>
              <a:gd name="connsiteY49" fmla="*/ 289931 h 1628078"/>
              <a:gd name="connsiteX50" fmla="*/ 4415883 w 4572000"/>
              <a:gd name="connsiteY50" fmla="*/ 200722 h 1628078"/>
              <a:gd name="connsiteX51" fmla="*/ 4482790 w 4572000"/>
              <a:gd name="connsiteY51" fmla="*/ 133814 h 1628078"/>
              <a:gd name="connsiteX52" fmla="*/ 4572000 w 4572000"/>
              <a:gd name="connsiteY5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1996068 w 4572000"/>
              <a:gd name="connsiteY39" fmla="*/ 178419 h 1628078"/>
              <a:gd name="connsiteX40" fmla="*/ 2118732 w 4572000"/>
              <a:gd name="connsiteY40" fmla="*/ 267629 h 1628078"/>
              <a:gd name="connsiteX41" fmla="*/ 2364059 w 4572000"/>
              <a:gd name="connsiteY41" fmla="*/ 535258 h 1628078"/>
              <a:gd name="connsiteX42" fmla="*/ 2732049 w 4572000"/>
              <a:gd name="connsiteY42" fmla="*/ 724829 h 1628078"/>
              <a:gd name="connsiteX43" fmla="*/ 3735659 w 4572000"/>
              <a:gd name="connsiteY43" fmla="*/ 747131 h 1628078"/>
              <a:gd name="connsiteX44" fmla="*/ 4081346 w 4572000"/>
              <a:gd name="connsiteY44" fmla="*/ 535258 h 1628078"/>
              <a:gd name="connsiteX45" fmla="*/ 4125951 w 4572000"/>
              <a:gd name="connsiteY45" fmla="*/ 490653 h 1628078"/>
              <a:gd name="connsiteX46" fmla="*/ 4192859 w 4572000"/>
              <a:gd name="connsiteY46" fmla="*/ 423746 h 1628078"/>
              <a:gd name="connsiteX47" fmla="*/ 4270917 w 4572000"/>
              <a:gd name="connsiteY47" fmla="*/ 345687 h 1628078"/>
              <a:gd name="connsiteX48" fmla="*/ 4315522 w 4572000"/>
              <a:gd name="connsiteY48" fmla="*/ 289931 h 1628078"/>
              <a:gd name="connsiteX49" fmla="*/ 4415883 w 4572000"/>
              <a:gd name="connsiteY49" fmla="*/ 200722 h 1628078"/>
              <a:gd name="connsiteX50" fmla="*/ 4482790 w 4572000"/>
              <a:gd name="connsiteY50" fmla="*/ 133814 h 1628078"/>
              <a:gd name="connsiteX51" fmla="*/ 4572000 w 4572000"/>
              <a:gd name="connsiteY5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538868 w 4572000"/>
              <a:gd name="connsiteY37" fmla="*/ 111512 h 1628078"/>
              <a:gd name="connsiteX38" fmla="*/ 1884556 w 4572000"/>
              <a:gd name="connsiteY38" fmla="*/ 122663 h 1628078"/>
              <a:gd name="connsiteX39" fmla="*/ 2118732 w 4572000"/>
              <a:gd name="connsiteY39" fmla="*/ 267629 h 1628078"/>
              <a:gd name="connsiteX40" fmla="*/ 2364059 w 4572000"/>
              <a:gd name="connsiteY40" fmla="*/ 535258 h 1628078"/>
              <a:gd name="connsiteX41" fmla="*/ 2732049 w 4572000"/>
              <a:gd name="connsiteY41" fmla="*/ 724829 h 1628078"/>
              <a:gd name="connsiteX42" fmla="*/ 3735659 w 4572000"/>
              <a:gd name="connsiteY42" fmla="*/ 747131 h 1628078"/>
              <a:gd name="connsiteX43" fmla="*/ 4081346 w 4572000"/>
              <a:gd name="connsiteY43" fmla="*/ 535258 h 1628078"/>
              <a:gd name="connsiteX44" fmla="*/ 4125951 w 4572000"/>
              <a:gd name="connsiteY44" fmla="*/ 490653 h 1628078"/>
              <a:gd name="connsiteX45" fmla="*/ 4192859 w 4572000"/>
              <a:gd name="connsiteY45" fmla="*/ 423746 h 1628078"/>
              <a:gd name="connsiteX46" fmla="*/ 4270917 w 4572000"/>
              <a:gd name="connsiteY46" fmla="*/ 345687 h 1628078"/>
              <a:gd name="connsiteX47" fmla="*/ 4315522 w 4572000"/>
              <a:gd name="connsiteY47" fmla="*/ 289931 h 1628078"/>
              <a:gd name="connsiteX48" fmla="*/ 4415883 w 4572000"/>
              <a:gd name="connsiteY48" fmla="*/ 200722 h 1628078"/>
              <a:gd name="connsiteX49" fmla="*/ 4482790 w 4572000"/>
              <a:gd name="connsiteY49" fmla="*/ 133814 h 1628078"/>
              <a:gd name="connsiteX50" fmla="*/ 4572000 w 4572000"/>
              <a:gd name="connsiteY5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416205 w 4572000"/>
              <a:gd name="connsiteY35" fmla="*/ 144966 h 1628078"/>
              <a:gd name="connsiteX36" fmla="*/ 1505415 w 4572000"/>
              <a:gd name="connsiteY36" fmla="*/ 122663 h 1628078"/>
              <a:gd name="connsiteX37" fmla="*/ 1884556 w 4572000"/>
              <a:gd name="connsiteY37" fmla="*/ 122663 h 1628078"/>
              <a:gd name="connsiteX38" fmla="*/ 2118732 w 4572000"/>
              <a:gd name="connsiteY38" fmla="*/ 267629 h 1628078"/>
              <a:gd name="connsiteX39" fmla="*/ 2364059 w 4572000"/>
              <a:gd name="connsiteY39" fmla="*/ 535258 h 1628078"/>
              <a:gd name="connsiteX40" fmla="*/ 2732049 w 4572000"/>
              <a:gd name="connsiteY40" fmla="*/ 724829 h 1628078"/>
              <a:gd name="connsiteX41" fmla="*/ 3735659 w 4572000"/>
              <a:gd name="connsiteY41" fmla="*/ 747131 h 1628078"/>
              <a:gd name="connsiteX42" fmla="*/ 4081346 w 4572000"/>
              <a:gd name="connsiteY42" fmla="*/ 535258 h 1628078"/>
              <a:gd name="connsiteX43" fmla="*/ 4125951 w 4572000"/>
              <a:gd name="connsiteY43" fmla="*/ 490653 h 1628078"/>
              <a:gd name="connsiteX44" fmla="*/ 4192859 w 4572000"/>
              <a:gd name="connsiteY44" fmla="*/ 423746 h 1628078"/>
              <a:gd name="connsiteX45" fmla="*/ 4270917 w 4572000"/>
              <a:gd name="connsiteY45" fmla="*/ 345687 h 1628078"/>
              <a:gd name="connsiteX46" fmla="*/ 4315522 w 4572000"/>
              <a:gd name="connsiteY46" fmla="*/ 289931 h 1628078"/>
              <a:gd name="connsiteX47" fmla="*/ 4415883 w 4572000"/>
              <a:gd name="connsiteY47" fmla="*/ 200722 h 1628078"/>
              <a:gd name="connsiteX48" fmla="*/ 4482790 w 4572000"/>
              <a:gd name="connsiteY48" fmla="*/ 133814 h 1628078"/>
              <a:gd name="connsiteX49" fmla="*/ 4572000 w 4572000"/>
              <a:gd name="connsiteY4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382751 w 4572000"/>
              <a:gd name="connsiteY34" fmla="*/ 156117 h 1628078"/>
              <a:gd name="connsiteX35" fmla="*/ 1505415 w 4572000"/>
              <a:gd name="connsiteY35" fmla="*/ 122663 h 1628078"/>
              <a:gd name="connsiteX36" fmla="*/ 1884556 w 4572000"/>
              <a:gd name="connsiteY36" fmla="*/ 122663 h 1628078"/>
              <a:gd name="connsiteX37" fmla="*/ 2118732 w 4572000"/>
              <a:gd name="connsiteY37" fmla="*/ 267629 h 1628078"/>
              <a:gd name="connsiteX38" fmla="*/ 2364059 w 4572000"/>
              <a:gd name="connsiteY38" fmla="*/ 535258 h 1628078"/>
              <a:gd name="connsiteX39" fmla="*/ 2732049 w 4572000"/>
              <a:gd name="connsiteY39" fmla="*/ 724829 h 1628078"/>
              <a:gd name="connsiteX40" fmla="*/ 3735659 w 4572000"/>
              <a:gd name="connsiteY40" fmla="*/ 747131 h 1628078"/>
              <a:gd name="connsiteX41" fmla="*/ 4081346 w 4572000"/>
              <a:gd name="connsiteY41" fmla="*/ 535258 h 1628078"/>
              <a:gd name="connsiteX42" fmla="*/ 4125951 w 4572000"/>
              <a:gd name="connsiteY42" fmla="*/ 490653 h 1628078"/>
              <a:gd name="connsiteX43" fmla="*/ 4192859 w 4572000"/>
              <a:gd name="connsiteY43" fmla="*/ 423746 h 1628078"/>
              <a:gd name="connsiteX44" fmla="*/ 4270917 w 4572000"/>
              <a:gd name="connsiteY44" fmla="*/ 345687 h 1628078"/>
              <a:gd name="connsiteX45" fmla="*/ 4315522 w 4572000"/>
              <a:gd name="connsiteY45" fmla="*/ 289931 h 1628078"/>
              <a:gd name="connsiteX46" fmla="*/ 4415883 w 4572000"/>
              <a:gd name="connsiteY46" fmla="*/ 200722 h 1628078"/>
              <a:gd name="connsiteX47" fmla="*/ 4482790 w 4572000"/>
              <a:gd name="connsiteY47" fmla="*/ 133814 h 1628078"/>
              <a:gd name="connsiteX48" fmla="*/ 4572000 w 4572000"/>
              <a:gd name="connsiteY4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204332 w 4572000"/>
              <a:gd name="connsiteY33" fmla="*/ 278780 h 1628078"/>
              <a:gd name="connsiteX34" fmla="*/ 1505415 w 4572000"/>
              <a:gd name="connsiteY34" fmla="*/ 122663 h 1628078"/>
              <a:gd name="connsiteX35" fmla="*/ 1884556 w 4572000"/>
              <a:gd name="connsiteY35" fmla="*/ 122663 h 1628078"/>
              <a:gd name="connsiteX36" fmla="*/ 2118732 w 4572000"/>
              <a:gd name="connsiteY36" fmla="*/ 267629 h 1628078"/>
              <a:gd name="connsiteX37" fmla="*/ 2364059 w 4572000"/>
              <a:gd name="connsiteY37" fmla="*/ 535258 h 1628078"/>
              <a:gd name="connsiteX38" fmla="*/ 2732049 w 4572000"/>
              <a:gd name="connsiteY38" fmla="*/ 724829 h 1628078"/>
              <a:gd name="connsiteX39" fmla="*/ 3735659 w 4572000"/>
              <a:gd name="connsiteY39" fmla="*/ 747131 h 1628078"/>
              <a:gd name="connsiteX40" fmla="*/ 4081346 w 4572000"/>
              <a:gd name="connsiteY40" fmla="*/ 535258 h 1628078"/>
              <a:gd name="connsiteX41" fmla="*/ 4125951 w 4572000"/>
              <a:gd name="connsiteY41" fmla="*/ 490653 h 1628078"/>
              <a:gd name="connsiteX42" fmla="*/ 4192859 w 4572000"/>
              <a:gd name="connsiteY42" fmla="*/ 423746 h 1628078"/>
              <a:gd name="connsiteX43" fmla="*/ 4270917 w 4572000"/>
              <a:gd name="connsiteY43" fmla="*/ 345687 h 1628078"/>
              <a:gd name="connsiteX44" fmla="*/ 4315522 w 4572000"/>
              <a:gd name="connsiteY44" fmla="*/ 289931 h 1628078"/>
              <a:gd name="connsiteX45" fmla="*/ 4415883 w 4572000"/>
              <a:gd name="connsiteY45" fmla="*/ 200722 h 1628078"/>
              <a:gd name="connsiteX46" fmla="*/ 4482790 w 4572000"/>
              <a:gd name="connsiteY46" fmla="*/ 133814 h 1628078"/>
              <a:gd name="connsiteX47" fmla="*/ 4572000 w 4572000"/>
              <a:gd name="connsiteY4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182029 w 4572000"/>
              <a:gd name="connsiteY32" fmla="*/ 312234 h 1628078"/>
              <a:gd name="connsiteX33" fmla="*/ 1505415 w 4572000"/>
              <a:gd name="connsiteY33" fmla="*/ 122663 h 1628078"/>
              <a:gd name="connsiteX34" fmla="*/ 1884556 w 4572000"/>
              <a:gd name="connsiteY34" fmla="*/ 122663 h 1628078"/>
              <a:gd name="connsiteX35" fmla="*/ 2118732 w 4572000"/>
              <a:gd name="connsiteY35" fmla="*/ 267629 h 1628078"/>
              <a:gd name="connsiteX36" fmla="*/ 2364059 w 4572000"/>
              <a:gd name="connsiteY36" fmla="*/ 535258 h 1628078"/>
              <a:gd name="connsiteX37" fmla="*/ 2732049 w 4572000"/>
              <a:gd name="connsiteY37" fmla="*/ 724829 h 1628078"/>
              <a:gd name="connsiteX38" fmla="*/ 3735659 w 4572000"/>
              <a:gd name="connsiteY38" fmla="*/ 747131 h 1628078"/>
              <a:gd name="connsiteX39" fmla="*/ 4081346 w 4572000"/>
              <a:gd name="connsiteY39" fmla="*/ 535258 h 1628078"/>
              <a:gd name="connsiteX40" fmla="*/ 4125951 w 4572000"/>
              <a:gd name="connsiteY40" fmla="*/ 490653 h 1628078"/>
              <a:gd name="connsiteX41" fmla="*/ 4192859 w 4572000"/>
              <a:gd name="connsiteY41" fmla="*/ 423746 h 1628078"/>
              <a:gd name="connsiteX42" fmla="*/ 4270917 w 4572000"/>
              <a:gd name="connsiteY42" fmla="*/ 345687 h 1628078"/>
              <a:gd name="connsiteX43" fmla="*/ 4315522 w 4572000"/>
              <a:gd name="connsiteY43" fmla="*/ 289931 h 1628078"/>
              <a:gd name="connsiteX44" fmla="*/ 4415883 w 4572000"/>
              <a:gd name="connsiteY44" fmla="*/ 200722 h 1628078"/>
              <a:gd name="connsiteX45" fmla="*/ 4482790 w 4572000"/>
              <a:gd name="connsiteY45" fmla="*/ 133814 h 1628078"/>
              <a:gd name="connsiteX46" fmla="*/ 4572000 w 4572000"/>
              <a:gd name="connsiteY4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148576 w 4572000"/>
              <a:gd name="connsiteY31" fmla="*/ 323385 h 1628078"/>
              <a:gd name="connsiteX32" fmla="*/ 1505415 w 4572000"/>
              <a:gd name="connsiteY32" fmla="*/ 122663 h 1628078"/>
              <a:gd name="connsiteX33" fmla="*/ 1884556 w 4572000"/>
              <a:gd name="connsiteY33" fmla="*/ 122663 h 1628078"/>
              <a:gd name="connsiteX34" fmla="*/ 2118732 w 4572000"/>
              <a:gd name="connsiteY34" fmla="*/ 267629 h 1628078"/>
              <a:gd name="connsiteX35" fmla="*/ 2364059 w 4572000"/>
              <a:gd name="connsiteY35" fmla="*/ 535258 h 1628078"/>
              <a:gd name="connsiteX36" fmla="*/ 2732049 w 4572000"/>
              <a:gd name="connsiteY36" fmla="*/ 724829 h 1628078"/>
              <a:gd name="connsiteX37" fmla="*/ 3735659 w 4572000"/>
              <a:gd name="connsiteY37" fmla="*/ 747131 h 1628078"/>
              <a:gd name="connsiteX38" fmla="*/ 4081346 w 4572000"/>
              <a:gd name="connsiteY38" fmla="*/ 535258 h 1628078"/>
              <a:gd name="connsiteX39" fmla="*/ 4125951 w 4572000"/>
              <a:gd name="connsiteY39" fmla="*/ 490653 h 1628078"/>
              <a:gd name="connsiteX40" fmla="*/ 4192859 w 4572000"/>
              <a:gd name="connsiteY40" fmla="*/ 423746 h 1628078"/>
              <a:gd name="connsiteX41" fmla="*/ 4270917 w 4572000"/>
              <a:gd name="connsiteY41" fmla="*/ 345687 h 1628078"/>
              <a:gd name="connsiteX42" fmla="*/ 4315522 w 4572000"/>
              <a:gd name="connsiteY42" fmla="*/ 289931 h 1628078"/>
              <a:gd name="connsiteX43" fmla="*/ 4415883 w 4572000"/>
              <a:gd name="connsiteY43" fmla="*/ 200722 h 1628078"/>
              <a:gd name="connsiteX44" fmla="*/ 4482790 w 4572000"/>
              <a:gd name="connsiteY44" fmla="*/ 133814 h 1628078"/>
              <a:gd name="connsiteX45" fmla="*/ 4572000 w 4572000"/>
              <a:gd name="connsiteY4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126273 w 4572000"/>
              <a:gd name="connsiteY30" fmla="*/ 345687 h 1628078"/>
              <a:gd name="connsiteX31" fmla="*/ 1505415 w 4572000"/>
              <a:gd name="connsiteY31" fmla="*/ 122663 h 1628078"/>
              <a:gd name="connsiteX32" fmla="*/ 1884556 w 4572000"/>
              <a:gd name="connsiteY32" fmla="*/ 122663 h 1628078"/>
              <a:gd name="connsiteX33" fmla="*/ 2118732 w 4572000"/>
              <a:gd name="connsiteY33" fmla="*/ 267629 h 1628078"/>
              <a:gd name="connsiteX34" fmla="*/ 2364059 w 4572000"/>
              <a:gd name="connsiteY34" fmla="*/ 535258 h 1628078"/>
              <a:gd name="connsiteX35" fmla="*/ 2732049 w 4572000"/>
              <a:gd name="connsiteY35" fmla="*/ 724829 h 1628078"/>
              <a:gd name="connsiteX36" fmla="*/ 3735659 w 4572000"/>
              <a:gd name="connsiteY36" fmla="*/ 747131 h 1628078"/>
              <a:gd name="connsiteX37" fmla="*/ 4081346 w 4572000"/>
              <a:gd name="connsiteY37" fmla="*/ 535258 h 1628078"/>
              <a:gd name="connsiteX38" fmla="*/ 4125951 w 4572000"/>
              <a:gd name="connsiteY38" fmla="*/ 490653 h 1628078"/>
              <a:gd name="connsiteX39" fmla="*/ 4192859 w 4572000"/>
              <a:gd name="connsiteY39" fmla="*/ 423746 h 1628078"/>
              <a:gd name="connsiteX40" fmla="*/ 4270917 w 4572000"/>
              <a:gd name="connsiteY40" fmla="*/ 345687 h 1628078"/>
              <a:gd name="connsiteX41" fmla="*/ 4315522 w 4572000"/>
              <a:gd name="connsiteY41" fmla="*/ 289931 h 1628078"/>
              <a:gd name="connsiteX42" fmla="*/ 4415883 w 4572000"/>
              <a:gd name="connsiteY42" fmla="*/ 200722 h 1628078"/>
              <a:gd name="connsiteX43" fmla="*/ 4482790 w 4572000"/>
              <a:gd name="connsiteY43" fmla="*/ 133814 h 1628078"/>
              <a:gd name="connsiteX44" fmla="*/ 4572000 w 4572000"/>
              <a:gd name="connsiteY4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092820 w 4572000"/>
              <a:gd name="connsiteY29" fmla="*/ 356839 h 1628078"/>
              <a:gd name="connsiteX30" fmla="*/ 1505415 w 4572000"/>
              <a:gd name="connsiteY30" fmla="*/ 122663 h 1628078"/>
              <a:gd name="connsiteX31" fmla="*/ 1884556 w 4572000"/>
              <a:gd name="connsiteY31" fmla="*/ 122663 h 1628078"/>
              <a:gd name="connsiteX32" fmla="*/ 2118732 w 4572000"/>
              <a:gd name="connsiteY32" fmla="*/ 267629 h 1628078"/>
              <a:gd name="connsiteX33" fmla="*/ 2364059 w 4572000"/>
              <a:gd name="connsiteY33" fmla="*/ 535258 h 1628078"/>
              <a:gd name="connsiteX34" fmla="*/ 2732049 w 4572000"/>
              <a:gd name="connsiteY34" fmla="*/ 724829 h 1628078"/>
              <a:gd name="connsiteX35" fmla="*/ 3735659 w 4572000"/>
              <a:gd name="connsiteY35" fmla="*/ 747131 h 1628078"/>
              <a:gd name="connsiteX36" fmla="*/ 4081346 w 4572000"/>
              <a:gd name="connsiteY36" fmla="*/ 535258 h 1628078"/>
              <a:gd name="connsiteX37" fmla="*/ 4125951 w 4572000"/>
              <a:gd name="connsiteY37" fmla="*/ 490653 h 1628078"/>
              <a:gd name="connsiteX38" fmla="*/ 4192859 w 4572000"/>
              <a:gd name="connsiteY38" fmla="*/ 423746 h 1628078"/>
              <a:gd name="connsiteX39" fmla="*/ 4270917 w 4572000"/>
              <a:gd name="connsiteY39" fmla="*/ 345687 h 1628078"/>
              <a:gd name="connsiteX40" fmla="*/ 4315522 w 4572000"/>
              <a:gd name="connsiteY40" fmla="*/ 289931 h 1628078"/>
              <a:gd name="connsiteX41" fmla="*/ 4415883 w 4572000"/>
              <a:gd name="connsiteY41" fmla="*/ 200722 h 1628078"/>
              <a:gd name="connsiteX42" fmla="*/ 4482790 w 4572000"/>
              <a:gd name="connsiteY42" fmla="*/ 133814 h 1628078"/>
              <a:gd name="connsiteX43" fmla="*/ 4572000 w 4572000"/>
              <a:gd name="connsiteY4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070517 w 4572000"/>
              <a:gd name="connsiteY28" fmla="*/ 379141 h 1628078"/>
              <a:gd name="connsiteX29" fmla="*/ 1505415 w 4572000"/>
              <a:gd name="connsiteY29" fmla="*/ 122663 h 1628078"/>
              <a:gd name="connsiteX30" fmla="*/ 1884556 w 4572000"/>
              <a:gd name="connsiteY30" fmla="*/ 122663 h 1628078"/>
              <a:gd name="connsiteX31" fmla="*/ 2118732 w 4572000"/>
              <a:gd name="connsiteY31" fmla="*/ 267629 h 1628078"/>
              <a:gd name="connsiteX32" fmla="*/ 2364059 w 4572000"/>
              <a:gd name="connsiteY32" fmla="*/ 535258 h 1628078"/>
              <a:gd name="connsiteX33" fmla="*/ 2732049 w 4572000"/>
              <a:gd name="connsiteY33" fmla="*/ 724829 h 1628078"/>
              <a:gd name="connsiteX34" fmla="*/ 3735659 w 4572000"/>
              <a:gd name="connsiteY34" fmla="*/ 747131 h 1628078"/>
              <a:gd name="connsiteX35" fmla="*/ 4081346 w 4572000"/>
              <a:gd name="connsiteY35" fmla="*/ 535258 h 1628078"/>
              <a:gd name="connsiteX36" fmla="*/ 4125951 w 4572000"/>
              <a:gd name="connsiteY36" fmla="*/ 490653 h 1628078"/>
              <a:gd name="connsiteX37" fmla="*/ 4192859 w 4572000"/>
              <a:gd name="connsiteY37" fmla="*/ 423746 h 1628078"/>
              <a:gd name="connsiteX38" fmla="*/ 4270917 w 4572000"/>
              <a:gd name="connsiteY38" fmla="*/ 345687 h 1628078"/>
              <a:gd name="connsiteX39" fmla="*/ 4315522 w 4572000"/>
              <a:gd name="connsiteY39" fmla="*/ 289931 h 1628078"/>
              <a:gd name="connsiteX40" fmla="*/ 4415883 w 4572000"/>
              <a:gd name="connsiteY40" fmla="*/ 200722 h 1628078"/>
              <a:gd name="connsiteX41" fmla="*/ 4482790 w 4572000"/>
              <a:gd name="connsiteY41" fmla="*/ 133814 h 1628078"/>
              <a:gd name="connsiteX42" fmla="*/ 4572000 w 4572000"/>
              <a:gd name="connsiteY4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037063 w 4572000"/>
              <a:gd name="connsiteY27" fmla="*/ 401444 h 1628078"/>
              <a:gd name="connsiteX28" fmla="*/ 1505415 w 4572000"/>
              <a:gd name="connsiteY28" fmla="*/ 122663 h 1628078"/>
              <a:gd name="connsiteX29" fmla="*/ 1884556 w 4572000"/>
              <a:gd name="connsiteY29" fmla="*/ 122663 h 1628078"/>
              <a:gd name="connsiteX30" fmla="*/ 2118732 w 4572000"/>
              <a:gd name="connsiteY30" fmla="*/ 267629 h 1628078"/>
              <a:gd name="connsiteX31" fmla="*/ 2364059 w 4572000"/>
              <a:gd name="connsiteY31" fmla="*/ 535258 h 1628078"/>
              <a:gd name="connsiteX32" fmla="*/ 2732049 w 4572000"/>
              <a:gd name="connsiteY32" fmla="*/ 724829 h 1628078"/>
              <a:gd name="connsiteX33" fmla="*/ 3735659 w 4572000"/>
              <a:gd name="connsiteY33" fmla="*/ 747131 h 1628078"/>
              <a:gd name="connsiteX34" fmla="*/ 4081346 w 4572000"/>
              <a:gd name="connsiteY34" fmla="*/ 535258 h 1628078"/>
              <a:gd name="connsiteX35" fmla="*/ 4125951 w 4572000"/>
              <a:gd name="connsiteY35" fmla="*/ 490653 h 1628078"/>
              <a:gd name="connsiteX36" fmla="*/ 4192859 w 4572000"/>
              <a:gd name="connsiteY36" fmla="*/ 423746 h 1628078"/>
              <a:gd name="connsiteX37" fmla="*/ 4270917 w 4572000"/>
              <a:gd name="connsiteY37" fmla="*/ 345687 h 1628078"/>
              <a:gd name="connsiteX38" fmla="*/ 4315522 w 4572000"/>
              <a:gd name="connsiteY38" fmla="*/ 289931 h 1628078"/>
              <a:gd name="connsiteX39" fmla="*/ 4415883 w 4572000"/>
              <a:gd name="connsiteY39" fmla="*/ 200722 h 1628078"/>
              <a:gd name="connsiteX40" fmla="*/ 4482790 w 4572000"/>
              <a:gd name="connsiteY40" fmla="*/ 133814 h 1628078"/>
              <a:gd name="connsiteX41" fmla="*/ 4572000 w 4572000"/>
              <a:gd name="connsiteY4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970156 w 4572000"/>
              <a:gd name="connsiteY26" fmla="*/ 434897 h 1628078"/>
              <a:gd name="connsiteX27" fmla="*/ 1505415 w 4572000"/>
              <a:gd name="connsiteY27" fmla="*/ 122663 h 1628078"/>
              <a:gd name="connsiteX28" fmla="*/ 1884556 w 4572000"/>
              <a:gd name="connsiteY28" fmla="*/ 122663 h 1628078"/>
              <a:gd name="connsiteX29" fmla="*/ 2118732 w 4572000"/>
              <a:gd name="connsiteY29" fmla="*/ 267629 h 1628078"/>
              <a:gd name="connsiteX30" fmla="*/ 2364059 w 4572000"/>
              <a:gd name="connsiteY30" fmla="*/ 535258 h 1628078"/>
              <a:gd name="connsiteX31" fmla="*/ 2732049 w 4572000"/>
              <a:gd name="connsiteY31" fmla="*/ 724829 h 1628078"/>
              <a:gd name="connsiteX32" fmla="*/ 3735659 w 4572000"/>
              <a:gd name="connsiteY32" fmla="*/ 747131 h 1628078"/>
              <a:gd name="connsiteX33" fmla="*/ 4081346 w 4572000"/>
              <a:gd name="connsiteY33" fmla="*/ 535258 h 1628078"/>
              <a:gd name="connsiteX34" fmla="*/ 4125951 w 4572000"/>
              <a:gd name="connsiteY34" fmla="*/ 490653 h 1628078"/>
              <a:gd name="connsiteX35" fmla="*/ 4192859 w 4572000"/>
              <a:gd name="connsiteY35" fmla="*/ 423746 h 1628078"/>
              <a:gd name="connsiteX36" fmla="*/ 4270917 w 4572000"/>
              <a:gd name="connsiteY36" fmla="*/ 345687 h 1628078"/>
              <a:gd name="connsiteX37" fmla="*/ 4315522 w 4572000"/>
              <a:gd name="connsiteY37" fmla="*/ 289931 h 1628078"/>
              <a:gd name="connsiteX38" fmla="*/ 4415883 w 4572000"/>
              <a:gd name="connsiteY38" fmla="*/ 200722 h 1628078"/>
              <a:gd name="connsiteX39" fmla="*/ 4482790 w 4572000"/>
              <a:gd name="connsiteY39" fmla="*/ 133814 h 1628078"/>
              <a:gd name="connsiteX40" fmla="*/ 4572000 w 4572000"/>
              <a:gd name="connsiteY4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936702 w 4572000"/>
              <a:gd name="connsiteY25" fmla="*/ 446048 h 1628078"/>
              <a:gd name="connsiteX26" fmla="*/ 1505415 w 4572000"/>
              <a:gd name="connsiteY26" fmla="*/ 122663 h 1628078"/>
              <a:gd name="connsiteX27" fmla="*/ 1884556 w 4572000"/>
              <a:gd name="connsiteY27" fmla="*/ 122663 h 1628078"/>
              <a:gd name="connsiteX28" fmla="*/ 2118732 w 4572000"/>
              <a:gd name="connsiteY28" fmla="*/ 267629 h 1628078"/>
              <a:gd name="connsiteX29" fmla="*/ 2364059 w 4572000"/>
              <a:gd name="connsiteY29" fmla="*/ 535258 h 1628078"/>
              <a:gd name="connsiteX30" fmla="*/ 2732049 w 4572000"/>
              <a:gd name="connsiteY30" fmla="*/ 724829 h 1628078"/>
              <a:gd name="connsiteX31" fmla="*/ 3735659 w 4572000"/>
              <a:gd name="connsiteY31" fmla="*/ 747131 h 1628078"/>
              <a:gd name="connsiteX32" fmla="*/ 4081346 w 4572000"/>
              <a:gd name="connsiteY32" fmla="*/ 535258 h 1628078"/>
              <a:gd name="connsiteX33" fmla="*/ 4125951 w 4572000"/>
              <a:gd name="connsiteY33" fmla="*/ 490653 h 1628078"/>
              <a:gd name="connsiteX34" fmla="*/ 4192859 w 4572000"/>
              <a:gd name="connsiteY34" fmla="*/ 423746 h 1628078"/>
              <a:gd name="connsiteX35" fmla="*/ 4270917 w 4572000"/>
              <a:gd name="connsiteY35" fmla="*/ 345687 h 1628078"/>
              <a:gd name="connsiteX36" fmla="*/ 4315522 w 4572000"/>
              <a:gd name="connsiteY36" fmla="*/ 289931 h 1628078"/>
              <a:gd name="connsiteX37" fmla="*/ 4415883 w 4572000"/>
              <a:gd name="connsiteY37" fmla="*/ 200722 h 1628078"/>
              <a:gd name="connsiteX38" fmla="*/ 4482790 w 4572000"/>
              <a:gd name="connsiteY38" fmla="*/ 133814 h 1628078"/>
              <a:gd name="connsiteX39" fmla="*/ 4572000 w 4572000"/>
              <a:gd name="connsiteY3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892098 w 4572000"/>
              <a:gd name="connsiteY24" fmla="*/ 479502 h 1628078"/>
              <a:gd name="connsiteX25" fmla="*/ 1505415 w 4572000"/>
              <a:gd name="connsiteY25" fmla="*/ 122663 h 1628078"/>
              <a:gd name="connsiteX26" fmla="*/ 1884556 w 4572000"/>
              <a:gd name="connsiteY26" fmla="*/ 122663 h 1628078"/>
              <a:gd name="connsiteX27" fmla="*/ 2118732 w 4572000"/>
              <a:gd name="connsiteY27" fmla="*/ 267629 h 1628078"/>
              <a:gd name="connsiteX28" fmla="*/ 2364059 w 4572000"/>
              <a:gd name="connsiteY28" fmla="*/ 535258 h 1628078"/>
              <a:gd name="connsiteX29" fmla="*/ 2732049 w 4572000"/>
              <a:gd name="connsiteY29" fmla="*/ 724829 h 1628078"/>
              <a:gd name="connsiteX30" fmla="*/ 3735659 w 4572000"/>
              <a:gd name="connsiteY30" fmla="*/ 747131 h 1628078"/>
              <a:gd name="connsiteX31" fmla="*/ 4081346 w 4572000"/>
              <a:gd name="connsiteY31" fmla="*/ 535258 h 1628078"/>
              <a:gd name="connsiteX32" fmla="*/ 4125951 w 4572000"/>
              <a:gd name="connsiteY32" fmla="*/ 490653 h 1628078"/>
              <a:gd name="connsiteX33" fmla="*/ 4192859 w 4572000"/>
              <a:gd name="connsiteY33" fmla="*/ 423746 h 1628078"/>
              <a:gd name="connsiteX34" fmla="*/ 4270917 w 4572000"/>
              <a:gd name="connsiteY34" fmla="*/ 345687 h 1628078"/>
              <a:gd name="connsiteX35" fmla="*/ 4315522 w 4572000"/>
              <a:gd name="connsiteY35" fmla="*/ 289931 h 1628078"/>
              <a:gd name="connsiteX36" fmla="*/ 4415883 w 4572000"/>
              <a:gd name="connsiteY36" fmla="*/ 200722 h 1628078"/>
              <a:gd name="connsiteX37" fmla="*/ 4482790 w 4572000"/>
              <a:gd name="connsiteY37" fmla="*/ 133814 h 1628078"/>
              <a:gd name="connsiteX38" fmla="*/ 4572000 w 4572000"/>
              <a:gd name="connsiteY3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858644 w 4572000"/>
              <a:gd name="connsiteY23" fmla="*/ 490653 h 1628078"/>
              <a:gd name="connsiteX24" fmla="*/ 1505415 w 4572000"/>
              <a:gd name="connsiteY24" fmla="*/ 122663 h 1628078"/>
              <a:gd name="connsiteX25" fmla="*/ 1884556 w 4572000"/>
              <a:gd name="connsiteY25" fmla="*/ 122663 h 1628078"/>
              <a:gd name="connsiteX26" fmla="*/ 2118732 w 4572000"/>
              <a:gd name="connsiteY26" fmla="*/ 267629 h 1628078"/>
              <a:gd name="connsiteX27" fmla="*/ 2364059 w 4572000"/>
              <a:gd name="connsiteY27" fmla="*/ 535258 h 1628078"/>
              <a:gd name="connsiteX28" fmla="*/ 2732049 w 4572000"/>
              <a:gd name="connsiteY28" fmla="*/ 724829 h 1628078"/>
              <a:gd name="connsiteX29" fmla="*/ 3735659 w 4572000"/>
              <a:gd name="connsiteY29" fmla="*/ 747131 h 1628078"/>
              <a:gd name="connsiteX30" fmla="*/ 4081346 w 4572000"/>
              <a:gd name="connsiteY30" fmla="*/ 535258 h 1628078"/>
              <a:gd name="connsiteX31" fmla="*/ 4125951 w 4572000"/>
              <a:gd name="connsiteY31" fmla="*/ 490653 h 1628078"/>
              <a:gd name="connsiteX32" fmla="*/ 4192859 w 4572000"/>
              <a:gd name="connsiteY32" fmla="*/ 423746 h 1628078"/>
              <a:gd name="connsiteX33" fmla="*/ 4270917 w 4572000"/>
              <a:gd name="connsiteY33" fmla="*/ 345687 h 1628078"/>
              <a:gd name="connsiteX34" fmla="*/ 4315522 w 4572000"/>
              <a:gd name="connsiteY34" fmla="*/ 289931 h 1628078"/>
              <a:gd name="connsiteX35" fmla="*/ 4415883 w 4572000"/>
              <a:gd name="connsiteY35" fmla="*/ 200722 h 1628078"/>
              <a:gd name="connsiteX36" fmla="*/ 4482790 w 4572000"/>
              <a:gd name="connsiteY36" fmla="*/ 133814 h 1628078"/>
              <a:gd name="connsiteX37" fmla="*/ 4572000 w 4572000"/>
              <a:gd name="connsiteY3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825190 w 4572000"/>
              <a:gd name="connsiteY22" fmla="*/ 512956 h 1628078"/>
              <a:gd name="connsiteX23" fmla="*/ 1505415 w 4572000"/>
              <a:gd name="connsiteY23" fmla="*/ 122663 h 1628078"/>
              <a:gd name="connsiteX24" fmla="*/ 1884556 w 4572000"/>
              <a:gd name="connsiteY24" fmla="*/ 122663 h 1628078"/>
              <a:gd name="connsiteX25" fmla="*/ 2118732 w 4572000"/>
              <a:gd name="connsiteY25" fmla="*/ 267629 h 1628078"/>
              <a:gd name="connsiteX26" fmla="*/ 2364059 w 4572000"/>
              <a:gd name="connsiteY26" fmla="*/ 535258 h 1628078"/>
              <a:gd name="connsiteX27" fmla="*/ 2732049 w 4572000"/>
              <a:gd name="connsiteY27" fmla="*/ 724829 h 1628078"/>
              <a:gd name="connsiteX28" fmla="*/ 3735659 w 4572000"/>
              <a:gd name="connsiteY28" fmla="*/ 747131 h 1628078"/>
              <a:gd name="connsiteX29" fmla="*/ 4081346 w 4572000"/>
              <a:gd name="connsiteY29" fmla="*/ 535258 h 1628078"/>
              <a:gd name="connsiteX30" fmla="*/ 4125951 w 4572000"/>
              <a:gd name="connsiteY30" fmla="*/ 490653 h 1628078"/>
              <a:gd name="connsiteX31" fmla="*/ 4192859 w 4572000"/>
              <a:gd name="connsiteY31" fmla="*/ 423746 h 1628078"/>
              <a:gd name="connsiteX32" fmla="*/ 4270917 w 4572000"/>
              <a:gd name="connsiteY32" fmla="*/ 345687 h 1628078"/>
              <a:gd name="connsiteX33" fmla="*/ 4315522 w 4572000"/>
              <a:gd name="connsiteY33" fmla="*/ 289931 h 1628078"/>
              <a:gd name="connsiteX34" fmla="*/ 4415883 w 4572000"/>
              <a:gd name="connsiteY34" fmla="*/ 200722 h 1628078"/>
              <a:gd name="connsiteX35" fmla="*/ 4482790 w 4572000"/>
              <a:gd name="connsiteY35" fmla="*/ 133814 h 1628078"/>
              <a:gd name="connsiteX36" fmla="*/ 4572000 w 4572000"/>
              <a:gd name="connsiteY3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791737 w 4572000"/>
              <a:gd name="connsiteY21" fmla="*/ 524107 h 1628078"/>
              <a:gd name="connsiteX22" fmla="*/ 1505415 w 4572000"/>
              <a:gd name="connsiteY22" fmla="*/ 122663 h 1628078"/>
              <a:gd name="connsiteX23" fmla="*/ 1884556 w 4572000"/>
              <a:gd name="connsiteY23" fmla="*/ 122663 h 1628078"/>
              <a:gd name="connsiteX24" fmla="*/ 2118732 w 4572000"/>
              <a:gd name="connsiteY24" fmla="*/ 267629 h 1628078"/>
              <a:gd name="connsiteX25" fmla="*/ 2364059 w 4572000"/>
              <a:gd name="connsiteY25" fmla="*/ 535258 h 1628078"/>
              <a:gd name="connsiteX26" fmla="*/ 2732049 w 4572000"/>
              <a:gd name="connsiteY26" fmla="*/ 724829 h 1628078"/>
              <a:gd name="connsiteX27" fmla="*/ 3735659 w 4572000"/>
              <a:gd name="connsiteY27" fmla="*/ 747131 h 1628078"/>
              <a:gd name="connsiteX28" fmla="*/ 4081346 w 4572000"/>
              <a:gd name="connsiteY28" fmla="*/ 535258 h 1628078"/>
              <a:gd name="connsiteX29" fmla="*/ 4125951 w 4572000"/>
              <a:gd name="connsiteY29" fmla="*/ 490653 h 1628078"/>
              <a:gd name="connsiteX30" fmla="*/ 4192859 w 4572000"/>
              <a:gd name="connsiteY30" fmla="*/ 423746 h 1628078"/>
              <a:gd name="connsiteX31" fmla="*/ 4270917 w 4572000"/>
              <a:gd name="connsiteY31" fmla="*/ 345687 h 1628078"/>
              <a:gd name="connsiteX32" fmla="*/ 4315522 w 4572000"/>
              <a:gd name="connsiteY32" fmla="*/ 289931 h 1628078"/>
              <a:gd name="connsiteX33" fmla="*/ 4415883 w 4572000"/>
              <a:gd name="connsiteY33" fmla="*/ 200722 h 1628078"/>
              <a:gd name="connsiteX34" fmla="*/ 4482790 w 4572000"/>
              <a:gd name="connsiteY34" fmla="*/ 133814 h 1628078"/>
              <a:gd name="connsiteX35" fmla="*/ 4572000 w 4572000"/>
              <a:gd name="connsiteY3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01083 w 4572000"/>
              <a:gd name="connsiteY12" fmla="*/ 1070517 h 1628078"/>
              <a:gd name="connsiteX13" fmla="*/ 356839 w 4572000"/>
              <a:gd name="connsiteY13" fmla="*/ 1003609 h 1628078"/>
              <a:gd name="connsiteX14" fmla="*/ 379141 w 4572000"/>
              <a:gd name="connsiteY14" fmla="*/ 970156 h 1628078"/>
              <a:gd name="connsiteX15" fmla="*/ 401444 w 4572000"/>
              <a:gd name="connsiteY15" fmla="*/ 947853 h 1628078"/>
              <a:gd name="connsiteX16" fmla="*/ 423746 w 4572000"/>
              <a:gd name="connsiteY16" fmla="*/ 914400 h 1628078"/>
              <a:gd name="connsiteX17" fmla="*/ 446049 w 4572000"/>
              <a:gd name="connsiteY17" fmla="*/ 892097 h 1628078"/>
              <a:gd name="connsiteX18" fmla="*/ 468351 w 4572000"/>
              <a:gd name="connsiteY18" fmla="*/ 858644 h 1628078"/>
              <a:gd name="connsiteX19" fmla="*/ 490654 w 4572000"/>
              <a:gd name="connsiteY19" fmla="*/ 836341 h 1628078"/>
              <a:gd name="connsiteX20" fmla="*/ 646771 w 4572000"/>
              <a:gd name="connsiteY20" fmla="*/ 635619 h 1628078"/>
              <a:gd name="connsiteX21" fmla="*/ 1505415 w 4572000"/>
              <a:gd name="connsiteY21" fmla="*/ 122663 h 1628078"/>
              <a:gd name="connsiteX22" fmla="*/ 1884556 w 4572000"/>
              <a:gd name="connsiteY22" fmla="*/ 122663 h 1628078"/>
              <a:gd name="connsiteX23" fmla="*/ 2118732 w 4572000"/>
              <a:gd name="connsiteY23" fmla="*/ 267629 h 1628078"/>
              <a:gd name="connsiteX24" fmla="*/ 2364059 w 4572000"/>
              <a:gd name="connsiteY24" fmla="*/ 535258 h 1628078"/>
              <a:gd name="connsiteX25" fmla="*/ 2732049 w 4572000"/>
              <a:gd name="connsiteY25" fmla="*/ 724829 h 1628078"/>
              <a:gd name="connsiteX26" fmla="*/ 3735659 w 4572000"/>
              <a:gd name="connsiteY26" fmla="*/ 747131 h 1628078"/>
              <a:gd name="connsiteX27" fmla="*/ 4081346 w 4572000"/>
              <a:gd name="connsiteY27" fmla="*/ 535258 h 1628078"/>
              <a:gd name="connsiteX28" fmla="*/ 4125951 w 4572000"/>
              <a:gd name="connsiteY28" fmla="*/ 490653 h 1628078"/>
              <a:gd name="connsiteX29" fmla="*/ 4192859 w 4572000"/>
              <a:gd name="connsiteY29" fmla="*/ 423746 h 1628078"/>
              <a:gd name="connsiteX30" fmla="*/ 4270917 w 4572000"/>
              <a:gd name="connsiteY30" fmla="*/ 345687 h 1628078"/>
              <a:gd name="connsiteX31" fmla="*/ 4315522 w 4572000"/>
              <a:gd name="connsiteY31" fmla="*/ 289931 h 1628078"/>
              <a:gd name="connsiteX32" fmla="*/ 4415883 w 4572000"/>
              <a:gd name="connsiteY32" fmla="*/ 200722 h 1628078"/>
              <a:gd name="connsiteX33" fmla="*/ 4482790 w 4572000"/>
              <a:gd name="connsiteY33" fmla="*/ 133814 h 1628078"/>
              <a:gd name="connsiteX34" fmla="*/ 4572000 w 4572000"/>
              <a:gd name="connsiteY3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56839 w 4572000"/>
              <a:gd name="connsiteY12" fmla="*/ 1003609 h 1628078"/>
              <a:gd name="connsiteX13" fmla="*/ 379141 w 4572000"/>
              <a:gd name="connsiteY13" fmla="*/ 970156 h 1628078"/>
              <a:gd name="connsiteX14" fmla="*/ 401444 w 4572000"/>
              <a:gd name="connsiteY14" fmla="*/ 947853 h 1628078"/>
              <a:gd name="connsiteX15" fmla="*/ 423746 w 4572000"/>
              <a:gd name="connsiteY15" fmla="*/ 914400 h 1628078"/>
              <a:gd name="connsiteX16" fmla="*/ 446049 w 4572000"/>
              <a:gd name="connsiteY16" fmla="*/ 892097 h 1628078"/>
              <a:gd name="connsiteX17" fmla="*/ 468351 w 4572000"/>
              <a:gd name="connsiteY17" fmla="*/ 858644 h 1628078"/>
              <a:gd name="connsiteX18" fmla="*/ 490654 w 4572000"/>
              <a:gd name="connsiteY18" fmla="*/ 836341 h 1628078"/>
              <a:gd name="connsiteX19" fmla="*/ 646771 w 4572000"/>
              <a:gd name="connsiteY19" fmla="*/ 635619 h 1628078"/>
              <a:gd name="connsiteX20" fmla="*/ 1505415 w 4572000"/>
              <a:gd name="connsiteY20" fmla="*/ 122663 h 1628078"/>
              <a:gd name="connsiteX21" fmla="*/ 1884556 w 4572000"/>
              <a:gd name="connsiteY21" fmla="*/ 122663 h 1628078"/>
              <a:gd name="connsiteX22" fmla="*/ 2118732 w 4572000"/>
              <a:gd name="connsiteY22" fmla="*/ 267629 h 1628078"/>
              <a:gd name="connsiteX23" fmla="*/ 2364059 w 4572000"/>
              <a:gd name="connsiteY23" fmla="*/ 535258 h 1628078"/>
              <a:gd name="connsiteX24" fmla="*/ 2732049 w 4572000"/>
              <a:gd name="connsiteY24" fmla="*/ 724829 h 1628078"/>
              <a:gd name="connsiteX25" fmla="*/ 3735659 w 4572000"/>
              <a:gd name="connsiteY25" fmla="*/ 747131 h 1628078"/>
              <a:gd name="connsiteX26" fmla="*/ 4081346 w 4572000"/>
              <a:gd name="connsiteY26" fmla="*/ 535258 h 1628078"/>
              <a:gd name="connsiteX27" fmla="*/ 4125951 w 4572000"/>
              <a:gd name="connsiteY27" fmla="*/ 490653 h 1628078"/>
              <a:gd name="connsiteX28" fmla="*/ 4192859 w 4572000"/>
              <a:gd name="connsiteY28" fmla="*/ 423746 h 1628078"/>
              <a:gd name="connsiteX29" fmla="*/ 4270917 w 4572000"/>
              <a:gd name="connsiteY29" fmla="*/ 345687 h 1628078"/>
              <a:gd name="connsiteX30" fmla="*/ 4315522 w 4572000"/>
              <a:gd name="connsiteY30" fmla="*/ 289931 h 1628078"/>
              <a:gd name="connsiteX31" fmla="*/ 4415883 w 4572000"/>
              <a:gd name="connsiteY31" fmla="*/ 200722 h 1628078"/>
              <a:gd name="connsiteX32" fmla="*/ 4482790 w 4572000"/>
              <a:gd name="connsiteY32" fmla="*/ 133814 h 1628078"/>
              <a:gd name="connsiteX33" fmla="*/ 4572000 w 4572000"/>
              <a:gd name="connsiteY3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379141 w 4572000"/>
              <a:gd name="connsiteY12" fmla="*/ 970156 h 1628078"/>
              <a:gd name="connsiteX13" fmla="*/ 401444 w 4572000"/>
              <a:gd name="connsiteY13" fmla="*/ 947853 h 1628078"/>
              <a:gd name="connsiteX14" fmla="*/ 423746 w 4572000"/>
              <a:gd name="connsiteY14" fmla="*/ 914400 h 1628078"/>
              <a:gd name="connsiteX15" fmla="*/ 446049 w 4572000"/>
              <a:gd name="connsiteY15" fmla="*/ 892097 h 1628078"/>
              <a:gd name="connsiteX16" fmla="*/ 468351 w 4572000"/>
              <a:gd name="connsiteY16" fmla="*/ 858644 h 1628078"/>
              <a:gd name="connsiteX17" fmla="*/ 490654 w 4572000"/>
              <a:gd name="connsiteY17" fmla="*/ 836341 h 1628078"/>
              <a:gd name="connsiteX18" fmla="*/ 646771 w 4572000"/>
              <a:gd name="connsiteY18" fmla="*/ 635619 h 1628078"/>
              <a:gd name="connsiteX19" fmla="*/ 1505415 w 4572000"/>
              <a:gd name="connsiteY19" fmla="*/ 122663 h 1628078"/>
              <a:gd name="connsiteX20" fmla="*/ 1884556 w 4572000"/>
              <a:gd name="connsiteY20" fmla="*/ 122663 h 1628078"/>
              <a:gd name="connsiteX21" fmla="*/ 2118732 w 4572000"/>
              <a:gd name="connsiteY21" fmla="*/ 267629 h 1628078"/>
              <a:gd name="connsiteX22" fmla="*/ 2364059 w 4572000"/>
              <a:gd name="connsiteY22" fmla="*/ 535258 h 1628078"/>
              <a:gd name="connsiteX23" fmla="*/ 2732049 w 4572000"/>
              <a:gd name="connsiteY23" fmla="*/ 724829 h 1628078"/>
              <a:gd name="connsiteX24" fmla="*/ 3735659 w 4572000"/>
              <a:gd name="connsiteY24" fmla="*/ 747131 h 1628078"/>
              <a:gd name="connsiteX25" fmla="*/ 4081346 w 4572000"/>
              <a:gd name="connsiteY25" fmla="*/ 535258 h 1628078"/>
              <a:gd name="connsiteX26" fmla="*/ 4125951 w 4572000"/>
              <a:gd name="connsiteY26" fmla="*/ 490653 h 1628078"/>
              <a:gd name="connsiteX27" fmla="*/ 4192859 w 4572000"/>
              <a:gd name="connsiteY27" fmla="*/ 423746 h 1628078"/>
              <a:gd name="connsiteX28" fmla="*/ 4270917 w 4572000"/>
              <a:gd name="connsiteY28" fmla="*/ 345687 h 1628078"/>
              <a:gd name="connsiteX29" fmla="*/ 4315522 w 4572000"/>
              <a:gd name="connsiteY29" fmla="*/ 289931 h 1628078"/>
              <a:gd name="connsiteX30" fmla="*/ 4415883 w 4572000"/>
              <a:gd name="connsiteY30" fmla="*/ 200722 h 1628078"/>
              <a:gd name="connsiteX31" fmla="*/ 4482790 w 4572000"/>
              <a:gd name="connsiteY31" fmla="*/ 133814 h 1628078"/>
              <a:gd name="connsiteX32" fmla="*/ 4572000 w 4572000"/>
              <a:gd name="connsiteY3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23746 w 4572000"/>
              <a:gd name="connsiteY13" fmla="*/ 914400 h 1628078"/>
              <a:gd name="connsiteX14" fmla="*/ 446049 w 4572000"/>
              <a:gd name="connsiteY14" fmla="*/ 892097 h 1628078"/>
              <a:gd name="connsiteX15" fmla="*/ 468351 w 4572000"/>
              <a:gd name="connsiteY15" fmla="*/ 858644 h 1628078"/>
              <a:gd name="connsiteX16" fmla="*/ 490654 w 4572000"/>
              <a:gd name="connsiteY16" fmla="*/ 836341 h 1628078"/>
              <a:gd name="connsiteX17" fmla="*/ 646771 w 4572000"/>
              <a:gd name="connsiteY17" fmla="*/ 635619 h 1628078"/>
              <a:gd name="connsiteX18" fmla="*/ 1505415 w 4572000"/>
              <a:gd name="connsiteY18" fmla="*/ 122663 h 1628078"/>
              <a:gd name="connsiteX19" fmla="*/ 1884556 w 4572000"/>
              <a:gd name="connsiteY19" fmla="*/ 122663 h 1628078"/>
              <a:gd name="connsiteX20" fmla="*/ 2118732 w 4572000"/>
              <a:gd name="connsiteY20" fmla="*/ 267629 h 1628078"/>
              <a:gd name="connsiteX21" fmla="*/ 2364059 w 4572000"/>
              <a:gd name="connsiteY21" fmla="*/ 535258 h 1628078"/>
              <a:gd name="connsiteX22" fmla="*/ 2732049 w 4572000"/>
              <a:gd name="connsiteY22" fmla="*/ 724829 h 1628078"/>
              <a:gd name="connsiteX23" fmla="*/ 3735659 w 4572000"/>
              <a:gd name="connsiteY23" fmla="*/ 747131 h 1628078"/>
              <a:gd name="connsiteX24" fmla="*/ 4081346 w 4572000"/>
              <a:gd name="connsiteY24" fmla="*/ 535258 h 1628078"/>
              <a:gd name="connsiteX25" fmla="*/ 4125951 w 4572000"/>
              <a:gd name="connsiteY25" fmla="*/ 490653 h 1628078"/>
              <a:gd name="connsiteX26" fmla="*/ 4192859 w 4572000"/>
              <a:gd name="connsiteY26" fmla="*/ 423746 h 1628078"/>
              <a:gd name="connsiteX27" fmla="*/ 4270917 w 4572000"/>
              <a:gd name="connsiteY27" fmla="*/ 345687 h 1628078"/>
              <a:gd name="connsiteX28" fmla="*/ 4315522 w 4572000"/>
              <a:gd name="connsiteY28" fmla="*/ 289931 h 1628078"/>
              <a:gd name="connsiteX29" fmla="*/ 4415883 w 4572000"/>
              <a:gd name="connsiteY29" fmla="*/ 200722 h 1628078"/>
              <a:gd name="connsiteX30" fmla="*/ 4482790 w 4572000"/>
              <a:gd name="connsiteY30" fmla="*/ 133814 h 1628078"/>
              <a:gd name="connsiteX31" fmla="*/ 4572000 w 4572000"/>
              <a:gd name="connsiteY3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46049 w 4572000"/>
              <a:gd name="connsiteY13" fmla="*/ 892097 h 1628078"/>
              <a:gd name="connsiteX14" fmla="*/ 468351 w 4572000"/>
              <a:gd name="connsiteY14" fmla="*/ 858644 h 1628078"/>
              <a:gd name="connsiteX15" fmla="*/ 490654 w 4572000"/>
              <a:gd name="connsiteY15" fmla="*/ 836341 h 1628078"/>
              <a:gd name="connsiteX16" fmla="*/ 646771 w 4572000"/>
              <a:gd name="connsiteY16" fmla="*/ 635619 h 1628078"/>
              <a:gd name="connsiteX17" fmla="*/ 1505415 w 4572000"/>
              <a:gd name="connsiteY17" fmla="*/ 122663 h 1628078"/>
              <a:gd name="connsiteX18" fmla="*/ 1884556 w 4572000"/>
              <a:gd name="connsiteY18" fmla="*/ 122663 h 1628078"/>
              <a:gd name="connsiteX19" fmla="*/ 2118732 w 4572000"/>
              <a:gd name="connsiteY19" fmla="*/ 267629 h 1628078"/>
              <a:gd name="connsiteX20" fmla="*/ 2364059 w 4572000"/>
              <a:gd name="connsiteY20" fmla="*/ 535258 h 1628078"/>
              <a:gd name="connsiteX21" fmla="*/ 2732049 w 4572000"/>
              <a:gd name="connsiteY21" fmla="*/ 724829 h 1628078"/>
              <a:gd name="connsiteX22" fmla="*/ 3735659 w 4572000"/>
              <a:gd name="connsiteY22" fmla="*/ 747131 h 1628078"/>
              <a:gd name="connsiteX23" fmla="*/ 4081346 w 4572000"/>
              <a:gd name="connsiteY23" fmla="*/ 535258 h 1628078"/>
              <a:gd name="connsiteX24" fmla="*/ 4125951 w 4572000"/>
              <a:gd name="connsiteY24" fmla="*/ 490653 h 1628078"/>
              <a:gd name="connsiteX25" fmla="*/ 4192859 w 4572000"/>
              <a:gd name="connsiteY25" fmla="*/ 423746 h 1628078"/>
              <a:gd name="connsiteX26" fmla="*/ 4270917 w 4572000"/>
              <a:gd name="connsiteY26" fmla="*/ 345687 h 1628078"/>
              <a:gd name="connsiteX27" fmla="*/ 4315522 w 4572000"/>
              <a:gd name="connsiteY27" fmla="*/ 289931 h 1628078"/>
              <a:gd name="connsiteX28" fmla="*/ 4415883 w 4572000"/>
              <a:gd name="connsiteY28" fmla="*/ 200722 h 1628078"/>
              <a:gd name="connsiteX29" fmla="*/ 4482790 w 4572000"/>
              <a:gd name="connsiteY29" fmla="*/ 133814 h 1628078"/>
              <a:gd name="connsiteX30" fmla="*/ 4572000 w 4572000"/>
              <a:gd name="connsiteY3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68351 w 4572000"/>
              <a:gd name="connsiteY13" fmla="*/ 858644 h 1628078"/>
              <a:gd name="connsiteX14" fmla="*/ 490654 w 4572000"/>
              <a:gd name="connsiteY14" fmla="*/ 836341 h 1628078"/>
              <a:gd name="connsiteX15" fmla="*/ 646771 w 4572000"/>
              <a:gd name="connsiteY15" fmla="*/ 635619 h 1628078"/>
              <a:gd name="connsiteX16" fmla="*/ 1505415 w 4572000"/>
              <a:gd name="connsiteY16" fmla="*/ 122663 h 1628078"/>
              <a:gd name="connsiteX17" fmla="*/ 1884556 w 4572000"/>
              <a:gd name="connsiteY17" fmla="*/ 122663 h 1628078"/>
              <a:gd name="connsiteX18" fmla="*/ 2118732 w 4572000"/>
              <a:gd name="connsiteY18" fmla="*/ 267629 h 1628078"/>
              <a:gd name="connsiteX19" fmla="*/ 2364059 w 4572000"/>
              <a:gd name="connsiteY19" fmla="*/ 535258 h 1628078"/>
              <a:gd name="connsiteX20" fmla="*/ 2732049 w 4572000"/>
              <a:gd name="connsiteY20" fmla="*/ 724829 h 1628078"/>
              <a:gd name="connsiteX21" fmla="*/ 3735659 w 4572000"/>
              <a:gd name="connsiteY21" fmla="*/ 747131 h 1628078"/>
              <a:gd name="connsiteX22" fmla="*/ 4081346 w 4572000"/>
              <a:gd name="connsiteY22" fmla="*/ 535258 h 1628078"/>
              <a:gd name="connsiteX23" fmla="*/ 4125951 w 4572000"/>
              <a:gd name="connsiteY23" fmla="*/ 490653 h 1628078"/>
              <a:gd name="connsiteX24" fmla="*/ 4192859 w 4572000"/>
              <a:gd name="connsiteY24" fmla="*/ 423746 h 1628078"/>
              <a:gd name="connsiteX25" fmla="*/ 4270917 w 4572000"/>
              <a:gd name="connsiteY25" fmla="*/ 345687 h 1628078"/>
              <a:gd name="connsiteX26" fmla="*/ 4315522 w 4572000"/>
              <a:gd name="connsiteY26" fmla="*/ 289931 h 1628078"/>
              <a:gd name="connsiteX27" fmla="*/ 4415883 w 4572000"/>
              <a:gd name="connsiteY27" fmla="*/ 200722 h 1628078"/>
              <a:gd name="connsiteX28" fmla="*/ 4482790 w 4572000"/>
              <a:gd name="connsiteY28" fmla="*/ 133814 h 1628078"/>
              <a:gd name="connsiteX29" fmla="*/ 4572000 w 4572000"/>
              <a:gd name="connsiteY2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490654 w 4572000"/>
              <a:gd name="connsiteY13" fmla="*/ 836341 h 1628078"/>
              <a:gd name="connsiteX14" fmla="*/ 646771 w 4572000"/>
              <a:gd name="connsiteY14" fmla="*/ 635619 h 1628078"/>
              <a:gd name="connsiteX15" fmla="*/ 1505415 w 4572000"/>
              <a:gd name="connsiteY15" fmla="*/ 122663 h 1628078"/>
              <a:gd name="connsiteX16" fmla="*/ 1884556 w 4572000"/>
              <a:gd name="connsiteY16" fmla="*/ 122663 h 1628078"/>
              <a:gd name="connsiteX17" fmla="*/ 2118732 w 4572000"/>
              <a:gd name="connsiteY17" fmla="*/ 267629 h 1628078"/>
              <a:gd name="connsiteX18" fmla="*/ 2364059 w 4572000"/>
              <a:gd name="connsiteY18" fmla="*/ 535258 h 1628078"/>
              <a:gd name="connsiteX19" fmla="*/ 2732049 w 4572000"/>
              <a:gd name="connsiteY19" fmla="*/ 724829 h 1628078"/>
              <a:gd name="connsiteX20" fmla="*/ 3735659 w 4572000"/>
              <a:gd name="connsiteY20" fmla="*/ 747131 h 1628078"/>
              <a:gd name="connsiteX21" fmla="*/ 4081346 w 4572000"/>
              <a:gd name="connsiteY21" fmla="*/ 535258 h 1628078"/>
              <a:gd name="connsiteX22" fmla="*/ 4125951 w 4572000"/>
              <a:gd name="connsiteY22" fmla="*/ 490653 h 1628078"/>
              <a:gd name="connsiteX23" fmla="*/ 4192859 w 4572000"/>
              <a:gd name="connsiteY23" fmla="*/ 423746 h 1628078"/>
              <a:gd name="connsiteX24" fmla="*/ 4270917 w 4572000"/>
              <a:gd name="connsiteY24" fmla="*/ 345687 h 1628078"/>
              <a:gd name="connsiteX25" fmla="*/ 4315522 w 4572000"/>
              <a:gd name="connsiteY25" fmla="*/ 289931 h 1628078"/>
              <a:gd name="connsiteX26" fmla="*/ 4415883 w 4572000"/>
              <a:gd name="connsiteY26" fmla="*/ 200722 h 1628078"/>
              <a:gd name="connsiteX27" fmla="*/ 4482790 w 4572000"/>
              <a:gd name="connsiteY27" fmla="*/ 133814 h 1628078"/>
              <a:gd name="connsiteX28" fmla="*/ 4572000 w 4572000"/>
              <a:gd name="connsiteY2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401444 w 4572000"/>
              <a:gd name="connsiteY12" fmla="*/ 947853 h 1628078"/>
              <a:gd name="connsiteX13" fmla="*/ 646771 w 4572000"/>
              <a:gd name="connsiteY13" fmla="*/ 635619 h 1628078"/>
              <a:gd name="connsiteX14" fmla="*/ 1505415 w 4572000"/>
              <a:gd name="connsiteY14" fmla="*/ 122663 h 1628078"/>
              <a:gd name="connsiteX15" fmla="*/ 1884556 w 4572000"/>
              <a:gd name="connsiteY15" fmla="*/ 122663 h 1628078"/>
              <a:gd name="connsiteX16" fmla="*/ 2118732 w 4572000"/>
              <a:gd name="connsiteY16" fmla="*/ 267629 h 1628078"/>
              <a:gd name="connsiteX17" fmla="*/ 2364059 w 4572000"/>
              <a:gd name="connsiteY17" fmla="*/ 535258 h 1628078"/>
              <a:gd name="connsiteX18" fmla="*/ 2732049 w 4572000"/>
              <a:gd name="connsiteY18" fmla="*/ 724829 h 1628078"/>
              <a:gd name="connsiteX19" fmla="*/ 3735659 w 4572000"/>
              <a:gd name="connsiteY19" fmla="*/ 747131 h 1628078"/>
              <a:gd name="connsiteX20" fmla="*/ 4081346 w 4572000"/>
              <a:gd name="connsiteY20" fmla="*/ 535258 h 1628078"/>
              <a:gd name="connsiteX21" fmla="*/ 4125951 w 4572000"/>
              <a:gd name="connsiteY21" fmla="*/ 490653 h 1628078"/>
              <a:gd name="connsiteX22" fmla="*/ 4192859 w 4572000"/>
              <a:gd name="connsiteY22" fmla="*/ 423746 h 1628078"/>
              <a:gd name="connsiteX23" fmla="*/ 4270917 w 4572000"/>
              <a:gd name="connsiteY23" fmla="*/ 345687 h 1628078"/>
              <a:gd name="connsiteX24" fmla="*/ 4315522 w 4572000"/>
              <a:gd name="connsiteY24" fmla="*/ 289931 h 1628078"/>
              <a:gd name="connsiteX25" fmla="*/ 4415883 w 4572000"/>
              <a:gd name="connsiteY25" fmla="*/ 200722 h 1628078"/>
              <a:gd name="connsiteX26" fmla="*/ 4482790 w 4572000"/>
              <a:gd name="connsiteY26" fmla="*/ 133814 h 1628078"/>
              <a:gd name="connsiteX27" fmla="*/ 4572000 w 4572000"/>
              <a:gd name="connsiteY2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23024 w 4572000"/>
              <a:gd name="connsiteY8" fmla="*/ 1304692 h 1628078"/>
              <a:gd name="connsiteX9" fmla="*/ 245327 w 4572000"/>
              <a:gd name="connsiteY9" fmla="*/ 1226634 h 1628078"/>
              <a:gd name="connsiteX10" fmla="*/ 256478 w 4572000"/>
              <a:gd name="connsiteY10" fmla="*/ 1193180 h 1628078"/>
              <a:gd name="connsiteX11" fmla="*/ 267629 w 4572000"/>
              <a:gd name="connsiteY11" fmla="*/ 1148575 h 1628078"/>
              <a:gd name="connsiteX12" fmla="*/ 646771 w 4572000"/>
              <a:gd name="connsiteY12" fmla="*/ 635619 h 1628078"/>
              <a:gd name="connsiteX13" fmla="*/ 1505415 w 4572000"/>
              <a:gd name="connsiteY13" fmla="*/ 122663 h 1628078"/>
              <a:gd name="connsiteX14" fmla="*/ 1884556 w 4572000"/>
              <a:gd name="connsiteY14" fmla="*/ 122663 h 1628078"/>
              <a:gd name="connsiteX15" fmla="*/ 2118732 w 4572000"/>
              <a:gd name="connsiteY15" fmla="*/ 267629 h 1628078"/>
              <a:gd name="connsiteX16" fmla="*/ 2364059 w 4572000"/>
              <a:gd name="connsiteY16" fmla="*/ 535258 h 1628078"/>
              <a:gd name="connsiteX17" fmla="*/ 2732049 w 4572000"/>
              <a:gd name="connsiteY17" fmla="*/ 724829 h 1628078"/>
              <a:gd name="connsiteX18" fmla="*/ 3735659 w 4572000"/>
              <a:gd name="connsiteY18" fmla="*/ 747131 h 1628078"/>
              <a:gd name="connsiteX19" fmla="*/ 4081346 w 4572000"/>
              <a:gd name="connsiteY19" fmla="*/ 535258 h 1628078"/>
              <a:gd name="connsiteX20" fmla="*/ 4125951 w 4572000"/>
              <a:gd name="connsiteY20" fmla="*/ 490653 h 1628078"/>
              <a:gd name="connsiteX21" fmla="*/ 4192859 w 4572000"/>
              <a:gd name="connsiteY21" fmla="*/ 423746 h 1628078"/>
              <a:gd name="connsiteX22" fmla="*/ 4270917 w 4572000"/>
              <a:gd name="connsiteY22" fmla="*/ 345687 h 1628078"/>
              <a:gd name="connsiteX23" fmla="*/ 4315522 w 4572000"/>
              <a:gd name="connsiteY23" fmla="*/ 289931 h 1628078"/>
              <a:gd name="connsiteX24" fmla="*/ 4415883 w 4572000"/>
              <a:gd name="connsiteY24" fmla="*/ 200722 h 1628078"/>
              <a:gd name="connsiteX25" fmla="*/ 4482790 w 4572000"/>
              <a:gd name="connsiteY25" fmla="*/ 133814 h 1628078"/>
              <a:gd name="connsiteX26" fmla="*/ 4572000 w 4572000"/>
              <a:gd name="connsiteY26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45327 w 4572000"/>
              <a:gd name="connsiteY8" fmla="*/ 1226634 h 1628078"/>
              <a:gd name="connsiteX9" fmla="*/ 256478 w 4572000"/>
              <a:gd name="connsiteY9" fmla="*/ 1193180 h 1628078"/>
              <a:gd name="connsiteX10" fmla="*/ 267629 w 4572000"/>
              <a:gd name="connsiteY10" fmla="*/ 1148575 h 1628078"/>
              <a:gd name="connsiteX11" fmla="*/ 646771 w 4572000"/>
              <a:gd name="connsiteY11" fmla="*/ 635619 h 1628078"/>
              <a:gd name="connsiteX12" fmla="*/ 1505415 w 4572000"/>
              <a:gd name="connsiteY12" fmla="*/ 122663 h 1628078"/>
              <a:gd name="connsiteX13" fmla="*/ 1884556 w 4572000"/>
              <a:gd name="connsiteY13" fmla="*/ 122663 h 1628078"/>
              <a:gd name="connsiteX14" fmla="*/ 2118732 w 4572000"/>
              <a:gd name="connsiteY14" fmla="*/ 267629 h 1628078"/>
              <a:gd name="connsiteX15" fmla="*/ 2364059 w 4572000"/>
              <a:gd name="connsiteY15" fmla="*/ 535258 h 1628078"/>
              <a:gd name="connsiteX16" fmla="*/ 2732049 w 4572000"/>
              <a:gd name="connsiteY16" fmla="*/ 724829 h 1628078"/>
              <a:gd name="connsiteX17" fmla="*/ 3735659 w 4572000"/>
              <a:gd name="connsiteY17" fmla="*/ 747131 h 1628078"/>
              <a:gd name="connsiteX18" fmla="*/ 4081346 w 4572000"/>
              <a:gd name="connsiteY18" fmla="*/ 535258 h 1628078"/>
              <a:gd name="connsiteX19" fmla="*/ 4125951 w 4572000"/>
              <a:gd name="connsiteY19" fmla="*/ 490653 h 1628078"/>
              <a:gd name="connsiteX20" fmla="*/ 4192859 w 4572000"/>
              <a:gd name="connsiteY20" fmla="*/ 423746 h 1628078"/>
              <a:gd name="connsiteX21" fmla="*/ 4270917 w 4572000"/>
              <a:gd name="connsiteY21" fmla="*/ 345687 h 1628078"/>
              <a:gd name="connsiteX22" fmla="*/ 4315522 w 4572000"/>
              <a:gd name="connsiteY22" fmla="*/ 289931 h 1628078"/>
              <a:gd name="connsiteX23" fmla="*/ 4415883 w 4572000"/>
              <a:gd name="connsiteY23" fmla="*/ 200722 h 1628078"/>
              <a:gd name="connsiteX24" fmla="*/ 4482790 w 4572000"/>
              <a:gd name="connsiteY24" fmla="*/ 133814 h 1628078"/>
              <a:gd name="connsiteX25" fmla="*/ 4572000 w 4572000"/>
              <a:gd name="connsiteY25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56478 w 4572000"/>
              <a:gd name="connsiteY8" fmla="*/ 1193180 h 1628078"/>
              <a:gd name="connsiteX9" fmla="*/ 267629 w 4572000"/>
              <a:gd name="connsiteY9" fmla="*/ 1148575 h 1628078"/>
              <a:gd name="connsiteX10" fmla="*/ 646771 w 4572000"/>
              <a:gd name="connsiteY10" fmla="*/ 635619 h 1628078"/>
              <a:gd name="connsiteX11" fmla="*/ 1505415 w 4572000"/>
              <a:gd name="connsiteY11" fmla="*/ 122663 h 1628078"/>
              <a:gd name="connsiteX12" fmla="*/ 1884556 w 4572000"/>
              <a:gd name="connsiteY12" fmla="*/ 122663 h 1628078"/>
              <a:gd name="connsiteX13" fmla="*/ 2118732 w 4572000"/>
              <a:gd name="connsiteY13" fmla="*/ 267629 h 1628078"/>
              <a:gd name="connsiteX14" fmla="*/ 2364059 w 4572000"/>
              <a:gd name="connsiteY14" fmla="*/ 535258 h 1628078"/>
              <a:gd name="connsiteX15" fmla="*/ 2732049 w 4572000"/>
              <a:gd name="connsiteY15" fmla="*/ 724829 h 1628078"/>
              <a:gd name="connsiteX16" fmla="*/ 3735659 w 4572000"/>
              <a:gd name="connsiteY16" fmla="*/ 747131 h 1628078"/>
              <a:gd name="connsiteX17" fmla="*/ 4081346 w 4572000"/>
              <a:gd name="connsiteY17" fmla="*/ 535258 h 1628078"/>
              <a:gd name="connsiteX18" fmla="*/ 4125951 w 4572000"/>
              <a:gd name="connsiteY18" fmla="*/ 490653 h 1628078"/>
              <a:gd name="connsiteX19" fmla="*/ 4192859 w 4572000"/>
              <a:gd name="connsiteY19" fmla="*/ 423746 h 1628078"/>
              <a:gd name="connsiteX20" fmla="*/ 4270917 w 4572000"/>
              <a:gd name="connsiteY20" fmla="*/ 345687 h 1628078"/>
              <a:gd name="connsiteX21" fmla="*/ 4315522 w 4572000"/>
              <a:gd name="connsiteY21" fmla="*/ 289931 h 1628078"/>
              <a:gd name="connsiteX22" fmla="*/ 4415883 w 4572000"/>
              <a:gd name="connsiteY22" fmla="*/ 200722 h 1628078"/>
              <a:gd name="connsiteX23" fmla="*/ 4482790 w 4572000"/>
              <a:gd name="connsiteY23" fmla="*/ 133814 h 1628078"/>
              <a:gd name="connsiteX24" fmla="*/ 4572000 w 4572000"/>
              <a:gd name="connsiteY24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267629 w 4572000"/>
              <a:gd name="connsiteY8" fmla="*/ 1148575 h 1628078"/>
              <a:gd name="connsiteX9" fmla="*/ 646771 w 4572000"/>
              <a:gd name="connsiteY9" fmla="*/ 635619 h 1628078"/>
              <a:gd name="connsiteX10" fmla="*/ 1505415 w 4572000"/>
              <a:gd name="connsiteY10" fmla="*/ 122663 h 1628078"/>
              <a:gd name="connsiteX11" fmla="*/ 1884556 w 4572000"/>
              <a:gd name="connsiteY11" fmla="*/ 122663 h 1628078"/>
              <a:gd name="connsiteX12" fmla="*/ 2118732 w 4572000"/>
              <a:gd name="connsiteY12" fmla="*/ 267629 h 1628078"/>
              <a:gd name="connsiteX13" fmla="*/ 2364059 w 4572000"/>
              <a:gd name="connsiteY13" fmla="*/ 535258 h 1628078"/>
              <a:gd name="connsiteX14" fmla="*/ 2732049 w 4572000"/>
              <a:gd name="connsiteY14" fmla="*/ 724829 h 1628078"/>
              <a:gd name="connsiteX15" fmla="*/ 3735659 w 4572000"/>
              <a:gd name="connsiteY15" fmla="*/ 747131 h 1628078"/>
              <a:gd name="connsiteX16" fmla="*/ 4081346 w 4572000"/>
              <a:gd name="connsiteY16" fmla="*/ 535258 h 1628078"/>
              <a:gd name="connsiteX17" fmla="*/ 4125951 w 4572000"/>
              <a:gd name="connsiteY17" fmla="*/ 490653 h 1628078"/>
              <a:gd name="connsiteX18" fmla="*/ 4192859 w 4572000"/>
              <a:gd name="connsiteY18" fmla="*/ 423746 h 1628078"/>
              <a:gd name="connsiteX19" fmla="*/ 4270917 w 4572000"/>
              <a:gd name="connsiteY19" fmla="*/ 345687 h 1628078"/>
              <a:gd name="connsiteX20" fmla="*/ 4315522 w 4572000"/>
              <a:gd name="connsiteY20" fmla="*/ 289931 h 1628078"/>
              <a:gd name="connsiteX21" fmla="*/ 4415883 w 4572000"/>
              <a:gd name="connsiteY21" fmla="*/ 200722 h 1628078"/>
              <a:gd name="connsiteX22" fmla="*/ 4482790 w 4572000"/>
              <a:gd name="connsiteY22" fmla="*/ 133814 h 1628078"/>
              <a:gd name="connsiteX23" fmla="*/ 4572000 w 4572000"/>
              <a:gd name="connsiteY23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44966 w 4572000"/>
              <a:gd name="connsiteY6" fmla="*/ 1438507 h 1628078"/>
              <a:gd name="connsiteX7" fmla="*/ 178420 w 4572000"/>
              <a:gd name="connsiteY7" fmla="*/ 1371600 h 1628078"/>
              <a:gd name="connsiteX8" fmla="*/ 646771 w 4572000"/>
              <a:gd name="connsiteY8" fmla="*/ 635619 h 1628078"/>
              <a:gd name="connsiteX9" fmla="*/ 1505415 w 4572000"/>
              <a:gd name="connsiteY9" fmla="*/ 122663 h 1628078"/>
              <a:gd name="connsiteX10" fmla="*/ 1884556 w 4572000"/>
              <a:gd name="connsiteY10" fmla="*/ 122663 h 1628078"/>
              <a:gd name="connsiteX11" fmla="*/ 2118732 w 4572000"/>
              <a:gd name="connsiteY11" fmla="*/ 267629 h 1628078"/>
              <a:gd name="connsiteX12" fmla="*/ 2364059 w 4572000"/>
              <a:gd name="connsiteY12" fmla="*/ 535258 h 1628078"/>
              <a:gd name="connsiteX13" fmla="*/ 2732049 w 4572000"/>
              <a:gd name="connsiteY13" fmla="*/ 724829 h 1628078"/>
              <a:gd name="connsiteX14" fmla="*/ 3735659 w 4572000"/>
              <a:gd name="connsiteY14" fmla="*/ 747131 h 1628078"/>
              <a:gd name="connsiteX15" fmla="*/ 4081346 w 4572000"/>
              <a:gd name="connsiteY15" fmla="*/ 535258 h 1628078"/>
              <a:gd name="connsiteX16" fmla="*/ 4125951 w 4572000"/>
              <a:gd name="connsiteY16" fmla="*/ 490653 h 1628078"/>
              <a:gd name="connsiteX17" fmla="*/ 4192859 w 4572000"/>
              <a:gd name="connsiteY17" fmla="*/ 423746 h 1628078"/>
              <a:gd name="connsiteX18" fmla="*/ 4270917 w 4572000"/>
              <a:gd name="connsiteY18" fmla="*/ 345687 h 1628078"/>
              <a:gd name="connsiteX19" fmla="*/ 4315522 w 4572000"/>
              <a:gd name="connsiteY19" fmla="*/ 289931 h 1628078"/>
              <a:gd name="connsiteX20" fmla="*/ 4415883 w 4572000"/>
              <a:gd name="connsiteY20" fmla="*/ 200722 h 1628078"/>
              <a:gd name="connsiteX21" fmla="*/ 4482790 w 4572000"/>
              <a:gd name="connsiteY21" fmla="*/ 133814 h 1628078"/>
              <a:gd name="connsiteX22" fmla="*/ 4572000 w 4572000"/>
              <a:gd name="connsiteY22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178420 w 4572000"/>
              <a:gd name="connsiteY6" fmla="*/ 1371600 h 1628078"/>
              <a:gd name="connsiteX7" fmla="*/ 646771 w 4572000"/>
              <a:gd name="connsiteY7" fmla="*/ 635619 h 1628078"/>
              <a:gd name="connsiteX8" fmla="*/ 1505415 w 4572000"/>
              <a:gd name="connsiteY8" fmla="*/ 122663 h 1628078"/>
              <a:gd name="connsiteX9" fmla="*/ 1884556 w 4572000"/>
              <a:gd name="connsiteY9" fmla="*/ 122663 h 1628078"/>
              <a:gd name="connsiteX10" fmla="*/ 2118732 w 4572000"/>
              <a:gd name="connsiteY10" fmla="*/ 267629 h 1628078"/>
              <a:gd name="connsiteX11" fmla="*/ 2364059 w 4572000"/>
              <a:gd name="connsiteY11" fmla="*/ 535258 h 1628078"/>
              <a:gd name="connsiteX12" fmla="*/ 2732049 w 4572000"/>
              <a:gd name="connsiteY12" fmla="*/ 724829 h 1628078"/>
              <a:gd name="connsiteX13" fmla="*/ 3735659 w 4572000"/>
              <a:gd name="connsiteY13" fmla="*/ 747131 h 1628078"/>
              <a:gd name="connsiteX14" fmla="*/ 4081346 w 4572000"/>
              <a:gd name="connsiteY14" fmla="*/ 535258 h 1628078"/>
              <a:gd name="connsiteX15" fmla="*/ 4125951 w 4572000"/>
              <a:gd name="connsiteY15" fmla="*/ 490653 h 1628078"/>
              <a:gd name="connsiteX16" fmla="*/ 4192859 w 4572000"/>
              <a:gd name="connsiteY16" fmla="*/ 423746 h 1628078"/>
              <a:gd name="connsiteX17" fmla="*/ 4270917 w 4572000"/>
              <a:gd name="connsiteY17" fmla="*/ 345687 h 1628078"/>
              <a:gd name="connsiteX18" fmla="*/ 4315522 w 4572000"/>
              <a:gd name="connsiteY18" fmla="*/ 289931 h 1628078"/>
              <a:gd name="connsiteX19" fmla="*/ 4415883 w 4572000"/>
              <a:gd name="connsiteY19" fmla="*/ 200722 h 1628078"/>
              <a:gd name="connsiteX20" fmla="*/ 4482790 w 4572000"/>
              <a:gd name="connsiteY20" fmla="*/ 133814 h 1628078"/>
              <a:gd name="connsiteX21" fmla="*/ 4572000 w 4572000"/>
              <a:gd name="connsiteY21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122663 w 4572000"/>
              <a:gd name="connsiteY5" fmla="*/ 1460809 h 1628078"/>
              <a:gd name="connsiteX6" fmla="*/ 646771 w 4572000"/>
              <a:gd name="connsiteY6" fmla="*/ 635619 h 1628078"/>
              <a:gd name="connsiteX7" fmla="*/ 1505415 w 4572000"/>
              <a:gd name="connsiteY7" fmla="*/ 122663 h 1628078"/>
              <a:gd name="connsiteX8" fmla="*/ 1884556 w 4572000"/>
              <a:gd name="connsiteY8" fmla="*/ 122663 h 1628078"/>
              <a:gd name="connsiteX9" fmla="*/ 2118732 w 4572000"/>
              <a:gd name="connsiteY9" fmla="*/ 267629 h 1628078"/>
              <a:gd name="connsiteX10" fmla="*/ 2364059 w 4572000"/>
              <a:gd name="connsiteY10" fmla="*/ 535258 h 1628078"/>
              <a:gd name="connsiteX11" fmla="*/ 2732049 w 4572000"/>
              <a:gd name="connsiteY11" fmla="*/ 724829 h 1628078"/>
              <a:gd name="connsiteX12" fmla="*/ 3735659 w 4572000"/>
              <a:gd name="connsiteY12" fmla="*/ 747131 h 1628078"/>
              <a:gd name="connsiteX13" fmla="*/ 4081346 w 4572000"/>
              <a:gd name="connsiteY13" fmla="*/ 535258 h 1628078"/>
              <a:gd name="connsiteX14" fmla="*/ 4125951 w 4572000"/>
              <a:gd name="connsiteY14" fmla="*/ 490653 h 1628078"/>
              <a:gd name="connsiteX15" fmla="*/ 4192859 w 4572000"/>
              <a:gd name="connsiteY15" fmla="*/ 423746 h 1628078"/>
              <a:gd name="connsiteX16" fmla="*/ 4270917 w 4572000"/>
              <a:gd name="connsiteY16" fmla="*/ 345687 h 1628078"/>
              <a:gd name="connsiteX17" fmla="*/ 4315522 w 4572000"/>
              <a:gd name="connsiteY17" fmla="*/ 289931 h 1628078"/>
              <a:gd name="connsiteX18" fmla="*/ 4415883 w 4572000"/>
              <a:gd name="connsiteY18" fmla="*/ 200722 h 1628078"/>
              <a:gd name="connsiteX19" fmla="*/ 4482790 w 4572000"/>
              <a:gd name="connsiteY19" fmla="*/ 133814 h 1628078"/>
              <a:gd name="connsiteX20" fmla="*/ 4572000 w 4572000"/>
              <a:gd name="connsiteY20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100361 w 4572000"/>
              <a:gd name="connsiteY4" fmla="*/ 1494263 h 1628078"/>
              <a:gd name="connsiteX5" fmla="*/ 646771 w 4572000"/>
              <a:gd name="connsiteY5" fmla="*/ 635619 h 1628078"/>
              <a:gd name="connsiteX6" fmla="*/ 1505415 w 4572000"/>
              <a:gd name="connsiteY6" fmla="*/ 122663 h 1628078"/>
              <a:gd name="connsiteX7" fmla="*/ 1884556 w 4572000"/>
              <a:gd name="connsiteY7" fmla="*/ 122663 h 1628078"/>
              <a:gd name="connsiteX8" fmla="*/ 2118732 w 4572000"/>
              <a:gd name="connsiteY8" fmla="*/ 267629 h 1628078"/>
              <a:gd name="connsiteX9" fmla="*/ 2364059 w 4572000"/>
              <a:gd name="connsiteY9" fmla="*/ 535258 h 1628078"/>
              <a:gd name="connsiteX10" fmla="*/ 2732049 w 4572000"/>
              <a:gd name="connsiteY10" fmla="*/ 724829 h 1628078"/>
              <a:gd name="connsiteX11" fmla="*/ 3735659 w 4572000"/>
              <a:gd name="connsiteY11" fmla="*/ 747131 h 1628078"/>
              <a:gd name="connsiteX12" fmla="*/ 4081346 w 4572000"/>
              <a:gd name="connsiteY12" fmla="*/ 535258 h 1628078"/>
              <a:gd name="connsiteX13" fmla="*/ 4125951 w 4572000"/>
              <a:gd name="connsiteY13" fmla="*/ 490653 h 1628078"/>
              <a:gd name="connsiteX14" fmla="*/ 4192859 w 4572000"/>
              <a:gd name="connsiteY14" fmla="*/ 423746 h 1628078"/>
              <a:gd name="connsiteX15" fmla="*/ 4270917 w 4572000"/>
              <a:gd name="connsiteY15" fmla="*/ 345687 h 1628078"/>
              <a:gd name="connsiteX16" fmla="*/ 4315522 w 4572000"/>
              <a:gd name="connsiteY16" fmla="*/ 289931 h 1628078"/>
              <a:gd name="connsiteX17" fmla="*/ 4415883 w 4572000"/>
              <a:gd name="connsiteY17" fmla="*/ 200722 h 1628078"/>
              <a:gd name="connsiteX18" fmla="*/ 4482790 w 4572000"/>
              <a:gd name="connsiteY18" fmla="*/ 133814 h 1628078"/>
              <a:gd name="connsiteX19" fmla="*/ 4572000 w 4572000"/>
              <a:gd name="connsiteY19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6907 w 4572000"/>
              <a:gd name="connsiteY3" fmla="*/ 1527717 h 1628078"/>
              <a:gd name="connsiteX4" fmla="*/ 646771 w 4572000"/>
              <a:gd name="connsiteY4" fmla="*/ 635619 h 1628078"/>
              <a:gd name="connsiteX5" fmla="*/ 1505415 w 4572000"/>
              <a:gd name="connsiteY5" fmla="*/ 122663 h 1628078"/>
              <a:gd name="connsiteX6" fmla="*/ 1884556 w 4572000"/>
              <a:gd name="connsiteY6" fmla="*/ 122663 h 1628078"/>
              <a:gd name="connsiteX7" fmla="*/ 2118732 w 4572000"/>
              <a:gd name="connsiteY7" fmla="*/ 267629 h 1628078"/>
              <a:gd name="connsiteX8" fmla="*/ 2364059 w 4572000"/>
              <a:gd name="connsiteY8" fmla="*/ 535258 h 1628078"/>
              <a:gd name="connsiteX9" fmla="*/ 2732049 w 4572000"/>
              <a:gd name="connsiteY9" fmla="*/ 724829 h 1628078"/>
              <a:gd name="connsiteX10" fmla="*/ 3735659 w 4572000"/>
              <a:gd name="connsiteY10" fmla="*/ 747131 h 1628078"/>
              <a:gd name="connsiteX11" fmla="*/ 4081346 w 4572000"/>
              <a:gd name="connsiteY11" fmla="*/ 535258 h 1628078"/>
              <a:gd name="connsiteX12" fmla="*/ 4125951 w 4572000"/>
              <a:gd name="connsiteY12" fmla="*/ 490653 h 1628078"/>
              <a:gd name="connsiteX13" fmla="*/ 4192859 w 4572000"/>
              <a:gd name="connsiteY13" fmla="*/ 423746 h 1628078"/>
              <a:gd name="connsiteX14" fmla="*/ 4270917 w 4572000"/>
              <a:gd name="connsiteY14" fmla="*/ 345687 h 1628078"/>
              <a:gd name="connsiteX15" fmla="*/ 4315522 w 4572000"/>
              <a:gd name="connsiteY15" fmla="*/ 289931 h 1628078"/>
              <a:gd name="connsiteX16" fmla="*/ 4415883 w 4572000"/>
              <a:gd name="connsiteY16" fmla="*/ 200722 h 1628078"/>
              <a:gd name="connsiteX17" fmla="*/ 4482790 w 4572000"/>
              <a:gd name="connsiteY17" fmla="*/ 133814 h 1628078"/>
              <a:gd name="connsiteX18" fmla="*/ 4572000 w 4572000"/>
              <a:gd name="connsiteY18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44605 w 4572000"/>
              <a:gd name="connsiteY2" fmla="*/ 1561170 h 1628078"/>
              <a:gd name="connsiteX3" fmla="*/ 646771 w 4572000"/>
              <a:gd name="connsiteY3" fmla="*/ 635619 h 1628078"/>
              <a:gd name="connsiteX4" fmla="*/ 1505415 w 4572000"/>
              <a:gd name="connsiteY4" fmla="*/ 122663 h 1628078"/>
              <a:gd name="connsiteX5" fmla="*/ 1884556 w 4572000"/>
              <a:gd name="connsiteY5" fmla="*/ 122663 h 1628078"/>
              <a:gd name="connsiteX6" fmla="*/ 2118732 w 4572000"/>
              <a:gd name="connsiteY6" fmla="*/ 267629 h 1628078"/>
              <a:gd name="connsiteX7" fmla="*/ 2364059 w 4572000"/>
              <a:gd name="connsiteY7" fmla="*/ 535258 h 1628078"/>
              <a:gd name="connsiteX8" fmla="*/ 2732049 w 4572000"/>
              <a:gd name="connsiteY8" fmla="*/ 724829 h 1628078"/>
              <a:gd name="connsiteX9" fmla="*/ 3735659 w 4572000"/>
              <a:gd name="connsiteY9" fmla="*/ 747131 h 1628078"/>
              <a:gd name="connsiteX10" fmla="*/ 4081346 w 4572000"/>
              <a:gd name="connsiteY10" fmla="*/ 535258 h 1628078"/>
              <a:gd name="connsiteX11" fmla="*/ 4125951 w 4572000"/>
              <a:gd name="connsiteY11" fmla="*/ 490653 h 1628078"/>
              <a:gd name="connsiteX12" fmla="*/ 4192859 w 4572000"/>
              <a:gd name="connsiteY12" fmla="*/ 423746 h 1628078"/>
              <a:gd name="connsiteX13" fmla="*/ 4270917 w 4572000"/>
              <a:gd name="connsiteY13" fmla="*/ 345687 h 1628078"/>
              <a:gd name="connsiteX14" fmla="*/ 4315522 w 4572000"/>
              <a:gd name="connsiteY14" fmla="*/ 289931 h 1628078"/>
              <a:gd name="connsiteX15" fmla="*/ 4415883 w 4572000"/>
              <a:gd name="connsiteY15" fmla="*/ 200722 h 1628078"/>
              <a:gd name="connsiteX16" fmla="*/ 4482790 w 4572000"/>
              <a:gd name="connsiteY16" fmla="*/ 133814 h 1628078"/>
              <a:gd name="connsiteX17" fmla="*/ 4572000 w 4572000"/>
              <a:gd name="connsiteY17" fmla="*/ 0 h 1628078"/>
              <a:gd name="connsiteX0" fmla="*/ 0 w 4572000"/>
              <a:gd name="connsiteY0" fmla="*/ 1628078 h 1628078"/>
              <a:gd name="connsiteX1" fmla="*/ 22302 w 4572000"/>
              <a:gd name="connsiteY1" fmla="*/ 1583473 h 1628078"/>
              <a:gd name="connsiteX2" fmla="*/ 646771 w 4572000"/>
              <a:gd name="connsiteY2" fmla="*/ 635619 h 1628078"/>
              <a:gd name="connsiteX3" fmla="*/ 1505415 w 4572000"/>
              <a:gd name="connsiteY3" fmla="*/ 122663 h 1628078"/>
              <a:gd name="connsiteX4" fmla="*/ 1884556 w 4572000"/>
              <a:gd name="connsiteY4" fmla="*/ 122663 h 1628078"/>
              <a:gd name="connsiteX5" fmla="*/ 2118732 w 4572000"/>
              <a:gd name="connsiteY5" fmla="*/ 267629 h 1628078"/>
              <a:gd name="connsiteX6" fmla="*/ 2364059 w 4572000"/>
              <a:gd name="connsiteY6" fmla="*/ 535258 h 1628078"/>
              <a:gd name="connsiteX7" fmla="*/ 2732049 w 4572000"/>
              <a:gd name="connsiteY7" fmla="*/ 724829 h 1628078"/>
              <a:gd name="connsiteX8" fmla="*/ 3735659 w 4572000"/>
              <a:gd name="connsiteY8" fmla="*/ 747131 h 1628078"/>
              <a:gd name="connsiteX9" fmla="*/ 4081346 w 4572000"/>
              <a:gd name="connsiteY9" fmla="*/ 535258 h 1628078"/>
              <a:gd name="connsiteX10" fmla="*/ 4125951 w 4572000"/>
              <a:gd name="connsiteY10" fmla="*/ 490653 h 1628078"/>
              <a:gd name="connsiteX11" fmla="*/ 4192859 w 4572000"/>
              <a:gd name="connsiteY11" fmla="*/ 423746 h 1628078"/>
              <a:gd name="connsiteX12" fmla="*/ 4270917 w 4572000"/>
              <a:gd name="connsiteY12" fmla="*/ 345687 h 1628078"/>
              <a:gd name="connsiteX13" fmla="*/ 4315522 w 4572000"/>
              <a:gd name="connsiteY13" fmla="*/ 289931 h 1628078"/>
              <a:gd name="connsiteX14" fmla="*/ 4415883 w 4572000"/>
              <a:gd name="connsiteY14" fmla="*/ 200722 h 1628078"/>
              <a:gd name="connsiteX15" fmla="*/ 4482790 w 4572000"/>
              <a:gd name="connsiteY15" fmla="*/ 133814 h 1628078"/>
              <a:gd name="connsiteX16" fmla="*/ 4572000 w 4572000"/>
              <a:gd name="connsiteY16" fmla="*/ 0 h 1628078"/>
              <a:gd name="connsiteX0" fmla="*/ 50148 w 4622148"/>
              <a:gd name="connsiteY0" fmla="*/ 1628078 h 1650774"/>
              <a:gd name="connsiteX1" fmla="*/ 9221 w 4622148"/>
              <a:gd name="connsiteY1" fmla="*/ 1636943 h 1650774"/>
              <a:gd name="connsiteX2" fmla="*/ 696919 w 4622148"/>
              <a:gd name="connsiteY2" fmla="*/ 635619 h 1650774"/>
              <a:gd name="connsiteX3" fmla="*/ 1555563 w 4622148"/>
              <a:gd name="connsiteY3" fmla="*/ 122663 h 1650774"/>
              <a:gd name="connsiteX4" fmla="*/ 1934704 w 4622148"/>
              <a:gd name="connsiteY4" fmla="*/ 122663 h 1650774"/>
              <a:gd name="connsiteX5" fmla="*/ 2168880 w 4622148"/>
              <a:gd name="connsiteY5" fmla="*/ 267629 h 1650774"/>
              <a:gd name="connsiteX6" fmla="*/ 2414207 w 4622148"/>
              <a:gd name="connsiteY6" fmla="*/ 535258 h 1650774"/>
              <a:gd name="connsiteX7" fmla="*/ 2782197 w 4622148"/>
              <a:gd name="connsiteY7" fmla="*/ 724829 h 1650774"/>
              <a:gd name="connsiteX8" fmla="*/ 3785807 w 4622148"/>
              <a:gd name="connsiteY8" fmla="*/ 747131 h 1650774"/>
              <a:gd name="connsiteX9" fmla="*/ 4131494 w 4622148"/>
              <a:gd name="connsiteY9" fmla="*/ 535258 h 1650774"/>
              <a:gd name="connsiteX10" fmla="*/ 4176099 w 4622148"/>
              <a:gd name="connsiteY10" fmla="*/ 490653 h 1650774"/>
              <a:gd name="connsiteX11" fmla="*/ 4243007 w 4622148"/>
              <a:gd name="connsiteY11" fmla="*/ 423746 h 1650774"/>
              <a:gd name="connsiteX12" fmla="*/ 4321065 w 4622148"/>
              <a:gd name="connsiteY12" fmla="*/ 345687 h 1650774"/>
              <a:gd name="connsiteX13" fmla="*/ 4365670 w 4622148"/>
              <a:gd name="connsiteY13" fmla="*/ 289931 h 1650774"/>
              <a:gd name="connsiteX14" fmla="*/ 4466031 w 4622148"/>
              <a:gd name="connsiteY14" fmla="*/ 200722 h 1650774"/>
              <a:gd name="connsiteX15" fmla="*/ 4532938 w 4622148"/>
              <a:gd name="connsiteY15" fmla="*/ 133814 h 1650774"/>
              <a:gd name="connsiteX16" fmla="*/ 4622148 w 4622148"/>
              <a:gd name="connsiteY16" fmla="*/ 0 h 16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148" h="1650774">
                <a:moveTo>
                  <a:pt x="50148" y="1628078"/>
                </a:moveTo>
                <a:cubicBezTo>
                  <a:pt x="57582" y="1613210"/>
                  <a:pt x="0" y="1650774"/>
                  <a:pt x="9221" y="1636943"/>
                </a:cubicBezTo>
                <a:cubicBezTo>
                  <a:pt x="117016" y="1471533"/>
                  <a:pt x="449734" y="879087"/>
                  <a:pt x="696919" y="635619"/>
                </a:cubicBezTo>
                <a:cubicBezTo>
                  <a:pt x="866046" y="516673"/>
                  <a:pt x="1349266" y="208156"/>
                  <a:pt x="1555563" y="122663"/>
                </a:cubicBezTo>
                <a:lnTo>
                  <a:pt x="1934704" y="122663"/>
                </a:lnTo>
                <a:cubicBezTo>
                  <a:pt x="2031348" y="148682"/>
                  <a:pt x="2088963" y="198863"/>
                  <a:pt x="2168880" y="267629"/>
                </a:cubicBezTo>
                <a:cubicBezTo>
                  <a:pt x="2248797" y="336395"/>
                  <a:pt x="2311988" y="459058"/>
                  <a:pt x="2414207" y="535258"/>
                </a:cubicBezTo>
                <a:cubicBezTo>
                  <a:pt x="2516426" y="611458"/>
                  <a:pt x="2596343" y="717395"/>
                  <a:pt x="2782197" y="724829"/>
                </a:cubicBezTo>
                <a:cubicBezTo>
                  <a:pt x="2968051" y="732263"/>
                  <a:pt x="3560924" y="778726"/>
                  <a:pt x="3785807" y="747131"/>
                </a:cubicBezTo>
                <a:cubicBezTo>
                  <a:pt x="3964227" y="711819"/>
                  <a:pt x="4066445" y="578004"/>
                  <a:pt x="4131494" y="535258"/>
                </a:cubicBezTo>
                <a:cubicBezTo>
                  <a:pt x="4161230" y="512956"/>
                  <a:pt x="4161231" y="505521"/>
                  <a:pt x="4176099" y="490653"/>
                </a:cubicBezTo>
                <a:lnTo>
                  <a:pt x="4243007" y="423746"/>
                </a:lnTo>
                <a:lnTo>
                  <a:pt x="4321065" y="345687"/>
                </a:lnTo>
                <a:cubicBezTo>
                  <a:pt x="4341509" y="323385"/>
                  <a:pt x="4352660" y="302941"/>
                  <a:pt x="4365670" y="289931"/>
                </a:cubicBezTo>
                <a:cubicBezTo>
                  <a:pt x="4389831" y="265770"/>
                  <a:pt x="4438153" y="226742"/>
                  <a:pt x="4466031" y="200722"/>
                </a:cubicBezTo>
                <a:cubicBezTo>
                  <a:pt x="4486985" y="177148"/>
                  <a:pt x="4510635" y="156117"/>
                  <a:pt x="4532938" y="133814"/>
                </a:cubicBezTo>
                <a:lnTo>
                  <a:pt x="4622148" y="0"/>
                </a:lnTo>
              </a:path>
            </a:pathLst>
          </a:custGeom>
          <a:noFill/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112" y="47252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1</a:t>
            </a:r>
            <a:r>
              <a:rPr lang="en-US" b="1" dirty="0" smtClean="0"/>
              <a:t>, Y</a:t>
            </a:r>
            <a:r>
              <a:rPr lang="en-US" b="1" baseline="-25000" dirty="0" smtClean="0"/>
              <a:t>1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8312" y="6249269"/>
            <a:ext cx="1676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0</a:t>
            </a:r>
            <a:r>
              <a:rPr lang="en-US" b="1" dirty="0" smtClean="0"/>
              <a:t>, Y</a:t>
            </a:r>
            <a:r>
              <a:rPr lang="en-US" b="1" baseline="-25000" dirty="0" smtClean="0"/>
              <a:t>0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230312" y="2667869"/>
            <a:ext cx="76200" cy="3505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925512" y="2286869"/>
            <a:ext cx="74892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230312" y="5106269"/>
            <a:ext cx="658906" cy="10668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261688" y="6173069"/>
            <a:ext cx="627529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20594" y="5137645"/>
            <a:ext cx="0" cy="103542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1458912" y="6325469"/>
            <a:ext cx="492443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92312" y="5487269"/>
            <a:ext cx="492443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1992312" y="4496669"/>
            <a:ext cx="990600" cy="6096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525712" y="36584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2</a:t>
            </a:r>
            <a:r>
              <a:rPr lang="en-US" b="1" dirty="0" smtClean="0"/>
              <a:t>, Y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2982912" y="4572869"/>
            <a:ext cx="0" cy="609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992312" y="5182469"/>
            <a:ext cx="990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059112" y="4496669"/>
            <a:ext cx="838200" cy="7620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287712" y="54872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3</a:t>
            </a:r>
            <a:r>
              <a:rPr lang="en-US" b="1" dirty="0" smtClean="0"/>
              <a:t>, Y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135312" y="4496669"/>
            <a:ext cx="8382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897312" y="4572869"/>
            <a:ext cx="0" cy="5334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897312" y="5258669"/>
            <a:ext cx="1143000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430712" y="54872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4</a:t>
            </a:r>
            <a:r>
              <a:rPr lang="en-US" b="1" dirty="0" smtClean="0"/>
              <a:t>, Y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973512" y="5380037"/>
            <a:ext cx="10668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5116512" y="4420469"/>
            <a:ext cx="838200" cy="8382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6107112" y="4268069"/>
            <a:ext cx="99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</a:t>
            </a:r>
            <a:r>
              <a:rPr lang="en-US" b="1" baseline="-25000" dirty="0" smtClean="0"/>
              <a:t>5</a:t>
            </a:r>
            <a:r>
              <a:rPr lang="en-US" b="1" dirty="0" smtClean="0"/>
              <a:t>, Y</a:t>
            </a:r>
            <a:r>
              <a:rPr lang="en-US" b="1" baseline="-25000" dirty="0" smtClean="0"/>
              <a:t>5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5116512" y="5258669"/>
            <a:ext cx="8382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6030912" y="4496669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112" y="1722437"/>
            <a:ext cx="4079874" cy="1219200"/>
          </a:xfrm>
        </p:spPr>
        <p:txBody>
          <a:bodyPr/>
          <a:lstStyle/>
          <a:p>
            <a:pPr marL="0" indent="3175"/>
            <a:r>
              <a:rPr lang="en-US" sz="2200" dirty="0" smtClean="0"/>
              <a:t>Example path showing generated (x, y) pairs as the robot follows the line around.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8873" y="1829669"/>
            <a:ext cx="2013115" cy="1122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X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</a:p>
          <a:p>
            <a:endParaRPr lang="en-US" b="1" dirty="0" smtClean="0"/>
          </a:p>
          <a:p>
            <a:r>
              <a:rPr lang="en-US" b="1" dirty="0" smtClean="0"/>
              <a:t>Y</a:t>
            </a:r>
            <a:r>
              <a:rPr lang="en-US" b="1" baseline="-25000" dirty="0" smtClean="0"/>
              <a:t> new</a:t>
            </a:r>
            <a:r>
              <a:rPr lang="en-US" b="1" dirty="0" smtClean="0"/>
              <a:t> = Y </a:t>
            </a:r>
            <a:r>
              <a:rPr lang="en-US" b="1" baseline="-25000" dirty="0" smtClean="0"/>
              <a:t>old </a:t>
            </a:r>
            <a:r>
              <a:rPr lang="en-US" b="1" dirty="0" smtClean="0"/>
              <a:t>+  </a:t>
            </a:r>
            <a:r>
              <a:rPr lang="el-GR" b="1" dirty="0" smtClean="0"/>
              <a:t>Δ</a:t>
            </a:r>
            <a:r>
              <a:rPr lang="en-US" b="1" dirty="0" smtClean="0"/>
              <a:t>Y</a:t>
            </a:r>
          </a:p>
          <a:p>
            <a:endParaRPr lang="en-US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779493" y="3048869"/>
            <a:ext cx="26318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X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40512" y="3506069"/>
            <a:ext cx="2909836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Δ</a:t>
            </a:r>
            <a:r>
              <a:rPr lang="en-US" b="1" dirty="0" smtClean="0"/>
              <a:t>Y = </a:t>
            </a:r>
            <a:r>
              <a:rPr lang="en-US" b="1" dirty="0" smtClean="0">
                <a:solidFill>
                  <a:srgbClr val="000099"/>
                </a:solidFill>
              </a:rPr>
              <a:t>Dist</a:t>
            </a:r>
            <a:r>
              <a:rPr lang="en-US" b="1" dirty="0" smtClean="0"/>
              <a:t> *Cosine (</a:t>
            </a:r>
            <a:r>
              <a:rPr lang="en-US" b="1" dirty="0" smtClean="0">
                <a:solidFill>
                  <a:srgbClr val="512373"/>
                </a:solidFill>
              </a:rPr>
              <a:t>Hdg</a:t>
            </a:r>
            <a:r>
              <a:rPr lang="en-US" b="1" dirty="0" smtClean="0"/>
              <a:t>)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83112" y="6599237"/>
            <a:ext cx="53340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and cosine provide positive and negative factors that scale the sides of the</a:t>
            </a:r>
            <a:r>
              <a:rPr lang="en-US" b="1" dirty="0" smtClean="0">
                <a:solidFill>
                  <a:srgbClr val="C00000"/>
                </a:solidFill>
              </a:rPr>
              <a:t> right triangle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5" name="Arc 64"/>
          <p:cNvSpPr/>
          <p:nvPr/>
        </p:nvSpPr>
        <p:spPr bwMode="auto">
          <a:xfrm>
            <a:off x="849312" y="5227637"/>
            <a:ext cx="703385" cy="609600"/>
          </a:xfrm>
          <a:prstGeom prst="arc">
            <a:avLst>
              <a:gd name="adj1" fmla="val 16951722"/>
              <a:gd name="adj2" fmla="val 0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6" name="Arc 65"/>
          <p:cNvSpPr/>
          <p:nvPr/>
        </p:nvSpPr>
        <p:spPr bwMode="auto">
          <a:xfrm>
            <a:off x="1458912" y="4465637"/>
            <a:ext cx="855785" cy="762000"/>
          </a:xfrm>
          <a:prstGeom prst="arc">
            <a:avLst>
              <a:gd name="adj1" fmla="val 16951722"/>
              <a:gd name="adj2" fmla="val 166312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71" name="Arc 70"/>
          <p:cNvSpPr/>
          <p:nvPr/>
        </p:nvSpPr>
        <p:spPr bwMode="auto">
          <a:xfrm>
            <a:off x="2525712" y="4008437"/>
            <a:ext cx="855785" cy="762000"/>
          </a:xfrm>
          <a:prstGeom prst="arc">
            <a:avLst>
              <a:gd name="adj1" fmla="val 16951722"/>
              <a:gd name="adj2" fmla="val 2395925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73" name="Arc 72"/>
          <p:cNvSpPr/>
          <p:nvPr/>
        </p:nvSpPr>
        <p:spPr bwMode="auto">
          <a:xfrm>
            <a:off x="3440112" y="4541837"/>
            <a:ext cx="855785" cy="762000"/>
          </a:xfrm>
          <a:prstGeom prst="arc">
            <a:avLst>
              <a:gd name="adj1" fmla="val 16951722"/>
              <a:gd name="adj2" fmla="val 2395925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75" name="Arc 74"/>
          <p:cNvSpPr/>
          <p:nvPr/>
        </p:nvSpPr>
        <p:spPr bwMode="auto">
          <a:xfrm>
            <a:off x="4583112" y="4389437"/>
            <a:ext cx="855785" cy="762000"/>
          </a:xfrm>
          <a:prstGeom prst="arc">
            <a:avLst>
              <a:gd name="adj1" fmla="val 16951722"/>
              <a:gd name="adj2" fmla="val 352275"/>
            </a:avLst>
          </a:prstGeom>
          <a:noFill/>
          <a:ln w="38100" cap="flat" cmpd="sng" algn="ctr">
            <a:solidFill>
              <a:srgbClr val="51237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advTm="2026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br>
              <a:rPr lang="en-US" dirty="0" smtClean="0"/>
            </a:br>
            <a:r>
              <a:rPr lang="en-US" dirty="0" smtClean="0"/>
              <a:t>Area Measurement – two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1951037"/>
            <a:ext cx="4384674" cy="533400"/>
          </a:xfrm>
        </p:spPr>
        <p:txBody>
          <a:bodyPr/>
          <a:lstStyle/>
          <a:p>
            <a:pPr marL="0" indent="3175" algn="ctr"/>
            <a:r>
              <a:rPr lang="en-US" sz="2200" b="1" dirty="0" smtClean="0"/>
              <a:t>Circle with </a:t>
            </a:r>
            <a:r>
              <a:rPr lang="en-US" sz="2200" b="1" dirty="0" smtClean="0">
                <a:solidFill>
                  <a:srgbClr val="000099"/>
                </a:solidFill>
              </a:rPr>
              <a:t>Distance</a:t>
            </a:r>
            <a:r>
              <a:rPr lang="en-US" sz="2200" b="1" dirty="0" smtClean="0"/>
              <a:t> = 1 inch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9712" y="6810894"/>
            <a:ext cx="4343400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Inspired by </a:t>
            </a:r>
            <a:r>
              <a:rPr lang="en-US" sz="1400" i="1" dirty="0" smtClean="0"/>
              <a:t>Area the Easy Way</a:t>
            </a:r>
            <a:endParaRPr lang="en-US" sz="1400" i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0983912" y="884237"/>
            <a:ext cx="5576836" cy="4368439"/>
            <a:chOff x="4354512" y="1666366"/>
            <a:chExt cx="5576836" cy="4368439"/>
          </a:xfrm>
        </p:grpSpPr>
        <p:grpSp>
          <p:nvGrpSpPr>
            <p:cNvPr id="4" name="Group 25"/>
            <p:cNvGrpSpPr/>
            <p:nvPr/>
          </p:nvGrpSpPr>
          <p:grpSpPr>
            <a:xfrm>
              <a:off x="4354512" y="1722437"/>
              <a:ext cx="3276600" cy="4312368"/>
              <a:chOff x="4735512" y="1951037"/>
              <a:chExt cx="3276600" cy="4312368"/>
            </a:xfrm>
          </p:grpSpPr>
          <p:cxnSp>
            <p:nvCxnSpPr>
              <p:cNvPr id="9" name="Straight Arrow Connector 8"/>
              <p:cNvCxnSpPr/>
              <p:nvPr/>
            </p:nvCxnSpPr>
            <p:spPr bwMode="auto">
              <a:xfrm flipV="1">
                <a:off x="5497512" y="3246437"/>
                <a:ext cx="1600200" cy="2590800"/>
              </a:xfrm>
              <a:prstGeom prst="straightConnector1">
                <a:avLst/>
              </a:prstGeom>
              <a:solidFill>
                <a:srgbClr val="00B8FF"/>
              </a:solidFill>
              <a:ln w="57150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4735512" y="5913437"/>
                <a:ext cx="1676400" cy="3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(X </a:t>
                </a:r>
                <a:r>
                  <a:rPr lang="en-US" b="1" baseline="-25000" dirty="0" smtClean="0"/>
                  <a:t>old</a:t>
                </a:r>
                <a:r>
                  <a:rPr lang="en-US" b="1" dirty="0" smtClean="0"/>
                  <a:t>, Y </a:t>
                </a:r>
                <a:r>
                  <a:rPr lang="en-US" b="1" baseline="-25000" dirty="0" smtClean="0"/>
                  <a:t>old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 flipV="1">
                <a:off x="5497512" y="2332037"/>
                <a:ext cx="76200" cy="3505200"/>
              </a:xfrm>
              <a:prstGeom prst="straightConnector1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192712" y="1951037"/>
                <a:ext cx="748923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North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802312" y="5227637"/>
                <a:ext cx="1600200" cy="3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99"/>
                    </a:solidFill>
                  </a:rPr>
                  <a:t>Distance</a:t>
                </a:r>
                <a:endParaRPr lang="en-US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35712" y="2865437"/>
                <a:ext cx="1676400" cy="3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(X</a:t>
                </a:r>
                <a:r>
                  <a:rPr lang="en-US" b="1" baseline="-25000" dirty="0" smtClean="0"/>
                  <a:t> new</a:t>
                </a:r>
                <a:r>
                  <a:rPr lang="en-US" b="1" dirty="0" smtClean="0"/>
                  <a:t>, Y </a:t>
                </a:r>
                <a:r>
                  <a:rPr lang="en-US" b="1" baseline="-25000" dirty="0" smtClean="0"/>
                  <a:t>new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sp>
            <p:nvSpPr>
              <p:cNvPr id="17" name="Arc 16"/>
              <p:cNvSpPr/>
              <p:nvPr/>
            </p:nvSpPr>
            <p:spPr bwMode="auto">
              <a:xfrm>
                <a:off x="4811712" y="3856037"/>
                <a:ext cx="1524000" cy="990600"/>
              </a:xfrm>
              <a:prstGeom prst="arc">
                <a:avLst/>
              </a:prstGeom>
              <a:noFill/>
              <a:ln w="38100" cap="flat" cmpd="sng" algn="ctr">
                <a:solidFill>
                  <a:srgbClr val="512373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ea typeface="SimSun" charset="-12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97512" y="3429869"/>
                <a:ext cx="1447800" cy="3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512373"/>
                    </a:solidFill>
                  </a:rPr>
                  <a:t>Heading</a:t>
                </a:r>
                <a:endParaRPr lang="en-US" b="1" dirty="0">
                  <a:solidFill>
                    <a:srgbClr val="512373"/>
                  </a:solidFill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5573712" y="5837237"/>
                <a:ext cx="1524000" cy="0"/>
              </a:xfrm>
              <a:prstGeom prst="straightConnector1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7173912" y="3322637"/>
                <a:ext cx="0" cy="2514600"/>
              </a:xfrm>
              <a:prstGeom prst="straightConnector1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" name="Rectangle 22"/>
              <p:cNvSpPr/>
              <p:nvPr/>
            </p:nvSpPr>
            <p:spPr>
              <a:xfrm>
                <a:off x="6488112" y="5913437"/>
                <a:ext cx="492443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 smtClean="0"/>
                  <a:t>Δ</a:t>
                </a:r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250112" y="4084637"/>
                <a:ext cx="492443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 smtClean="0"/>
                  <a:t>Δ</a:t>
                </a:r>
                <a:r>
                  <a:rPr lang="en-US" dirty="0" smtClean="0"/>
                  <a:t>Y</a:t>
                </a:r>
                <a:endParaRPr lang="en-US" dirty="0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7675397" y="1666366"/>
              <a:ext cx="2013115" cy="11228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</a:t>
              </a:r>
              <a:r>
                <a:rPr lang="en-US" b="1" baseline="-25000" dirty="0" smtClean="0"/>
                <a:t> new</a:t>
              </a:r>
              <a:r>
                <a:rPr lang="en-US" b="1" dirty="0" smtClean="0"/>
                <a:t> = X </a:t>
              </a:r>
              <a:r>
                <a:rPr lang="en-US" b="1" baseline="-25000" dirty="0" smtClean="0"/>
                <a:t>old </a:t>
              </a:r>
              <a:r>
                <a:rPr lang="en-US" b="1" dirty="0" smtClean="0"/>
                <a:t>+  </a:t>
              </a:r>
              <a:r>
                <a:rPr lang="el-GR" b="1" dirty="0" smtClean="0"/>
                <a:t>Δ</a:t>
              </a:r>
              <a:r>
                <a:rPr lang="en-US" b="1" dirty="0" smtClean="0"/>
                <a:t>X</a:t>
              </a:r>
            </a:p>
            <a:p>
              <a:endParaRPr lang="en-US" b="1" dirty="0" smtClean="0"/>
            </a:p>
            <a:p>
              <a:r>
                <a:rPr lang="en-US" b="1" dirty="0" smtClean="0"/>
                <a:t>Y</a:t>
              </a:r>
              <a:r>
                <a:rPr lang="en-US" b="1" baseline="-25000" dirty="0" smtClean="0"/>
                <a:t> new</a:t>
              </a:r>
              <a:r>
                <a:rPr lang="en-US" b="1" dirty="0" smtClean="0"/>
                <a:t> = Y </a:t>
              </a:r>
              <a:r>
                <a:rPr lang="en-US" b="1" baseline="-25000" dirty="0" smtClean="0"/>
                <a:t>old </a:t>
              </a:r>
              <a:r>
                <a:rPr lang="en-US" b="1" dirty="0" smtClean="0"/>
                <a:t>+  </a:t>
              </a:r>
              <a:r>
                <a:rPr lang="el-GR" b="1" dirty="0" smtClean="0"/>
                <a:t>Δ</a:t>
              </a:r>
              <a:r>
                <a:rPr lang="en-US" b="1" dirty="0" smtClean="0"/>
                <a:t>Y</a:t>
              </a:r>
            </a:p>
            <a:p>
              <a:endParaRPr lang="en-US" b="1" dirty="0" smtClean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60493" y="4465637"/>
              <a:ext cx="2631874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l-GR" b="1" dirty="0" smtClean="0"/>
                <a:t>Δ</a:t>
              </a:r>
              <a:r>
                <a:rPr lang="en-US" b="1" dirty="0" smtClean="0"/>
                <a:t>X = </a:t>
              </a:r>
              <a:r>
                <a:rPr lang="en-US" b="1" dirty="0" smtClean="0">
                  <a:solidFill>
                    <a:srgbClr val="000099"/>
                  </a:solidFill>
                </a:rPr>
                <a:t>Dist</a:t>
              </a:r>
              <a:r>
                <a:rPr lang="en-US" b="1" dirty="0" smtClean="0"/>
                <a:t> *Sine (</a:t>
              </a:r>
              <a:r>
                <a:rPr lang="en-US" b="1" dirty="0" smtClean="0">
                  <a:solidFill>
                    <a:srgbClr val="512373"/>
                  </a:solidFill>
                </a:rPr>
                <a:t>Hdg</a:t>
              </a:r>
              <a:r>
                <a:rPr lang="en-US" b="1" dirty="0" smtClean="0"/>
                <a:t>) 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21512" y="4999037"/>
              <a:ext cx="2909836" cy="3499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l-GR" b="1" dirty="0" smtClean="0"/>
                <a:t>Δ</a:t>
              </a:r>
              <a:r>
                <a:rPr lang="en-US" b="1" dirty="0" smtClean="0"/>
                <a:t>Y = </a:t>
              </a:r>
              <a:r>
                <a:rPr lang="en-US" b="1" dirty="0" smtClean="0">
                  <a:solidFill>
                    <a:srgbClr val="000099"/>
                  </a:solidFill>
                </a:rPr>
                <a:t>Dist</a:t>
              </a:r>
              <a:r>
                <a:rPr lang="en-US" b="1" dirty="0" smtClean="0"/>
                <a:t> *Cosine (</a:t>
              </a:r>
              <a:r>
                <a:rPr lang="en-US" b="1" dirty="0" smtClean="0">
                  <a:solidFill>
                    <a:srgbClr val="512373"/>
                  </a:solidFill>
                </a:rPr>
                <a:t>Hdg</a:t>
              </a:r>
              <a:r>
                <a:rPr lang="en-US" b="1" dirty="0" smtClean="0"/>
                <a:t>) </a:t>
              </a:r>
              <a:endParaRPr lang="en-US" dirty="0"/>
            </a:p>
          </p:txBody>
        </p:sp>
      </p:grp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 l="41116" t="32906" r="20966" b="3276"/>
          <a:stretch>
            <a:fillRect/>
          </a:stretch>
        </p:blipFill>
        <p:spPr bwMode="auto">
          <a:xfrm>
            <a:off x="239712" y="2332037"/>
            <a:ext cx="464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 l="38190" t="30627" r="24605" b="3276"/>
          <a:stretch>
            <a:fillRect/>
          </a:stretch>
        </p:blipFill>
        <p:spPr bwMode="auto">
          <a:xfrm>
            <a:off x="5274469" y="2332037"/>
            <a:ext cx="45608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09575" y="1951037"/>
            <a:ext cx="4384674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3175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Rectangle with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 inch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921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FF66FF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892</Words>
  <Application>Microsoft Office PowerPoint</Application>
  <PresentationFormat>Custom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</vt:lpstr>
      <vt:lpstr>Data Collection and Analysis Area Measurement – two plots</vt:lpstr>
      <vt:lpstr>Data Collection and Analysis Area Measurement – two plots</vt:lpstr>
      <vt:lpstr>Data Collection and Analysis Area Measurement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Shelden</dc:creator>
  <cp:lastModifiedBy>Shelden Studios</cp:lastModifiedBy>
  <cp:revision>368</cp:revision>
  <cp:lastPrinted>1601-01-01T00:00:00Z</cp:lastPrinted>
  <dcterms:created xsi:type="dcterms:W3CDTF">2010-08-11T21:58:48Z</dcterms:created>
  <dcterms:modified xsi:type="dcterms:W3CDTF">2013-05-27T02:34:44Z</dcterms:modified>
</cp:coreProperties>
</file>