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172" autoAdjust="0"/>
    <p:restoredTop sz="91734" autoAdjust="0"/>
  </p:normalViewPr>
  <p:slideViewPr>
    <p:cSldViewPr snapToObjects="1">
      <p:cViewPr varScale="1">
        <p:scale>
          <a:sx n="45" d="100"/>
          <a:sy n="45" d="100"/>
        </p:scale>
        <p:origin x="-2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576</Words>
  <Application>Microsoft Macintosh PowerPoint</Application>
  <PresentationFormat>On-screen Show (4:3)</PresentationFormat>
  <Paragraphs>90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Cultivating digitally prepared teachers to cater for girls in schools</vt:lpstr>
      <vt:lpstr>Australia’s Teachers: Australia’s Future – Advancing Innovation, Science, Technology and Mathematics (DEST, 2003)</vt:lpstr>
      <vt:lpstr>Ministerial Advisory Committee for Educational Renewal March 2004 </vt:lpstr>
      <vt:lpstr>PowerPoint Presentation</vt:lpstr>
      <vt:lpstr>PowerPoint Presentation</vt:lpstr>
      <vt:lpstr>Response to course survey (MDB004 -2009)  (75% female, 25% male)</vt:lpstr>
      <vt:lpstr>Nov 2008 FLL @  </vt:lpstr>
      <vt:lpstr>Media Coverage </vt:lpstr>
      <vt:lpstr>Statement from a pre-service student</vt:lpstr>
      <vt:lpstr>PowerPoint Presentation</vt:lpstr>
      <vt:lpstr>MSTE Faculty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cp:lastModifiedBy>Jake Lazarus</cp:lastModifiedBy>
  <cp:revision>81</cp:revision>
  <dcterms:modified xsi:type="dcterms:W3CDTF">2013-06-24T15:38:06Z</dcterms:modified>
</cp:coreProperties>
</file>